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71" r:id="rId4"/>
    <p:sldId id="293" r:id="rId5"/>
    <p:sldId id="273" r:id="rId6"/>
    <p:sldId id="274" r:id="rId7"/>
    <p:sldId id="275" r:id="rId8"/>
    <p:sldId id="276" r:id="rId9"/>
    <p:sldId id="258" r:id="rId10"/>
    <p:sldId id="289" r:id="rId11"/>
    <p:sldId id="287" r:id="rId12"/>
    <p:sldId id="278" r:id="rId13"/>
    <p:sldId id="277" r:id="rId14"/>
    <p:sldId id="286" r:id="rId15"/>
    <p:sldId id="290" r:id="rId16"/>
    <p:sldId id="279" r:id="rId17"/>
    <p:sldId id="280" r:id="rId18"/>
    <p:sldId id="291" r:id="rId19"/>
    <p:sldId id="281" r:id="rId20"/>
    <p:sldId id="282" r:id="rId21"/>
    <p:sldId id="283" r:id="rId22"/>
    <p:sldId id="284" r:id="rId23"/>
    <p:sldId id="285" r:id="rId24"/>
    <p:sldId id="288" r:id="rId25"/>
    <p:sldId id="292" r:id="rId26"/>
    <p:sldId id="266" r:id="rId27"/>
  </p:sldIdLst>
  <p:sldSz cx="24384000" cy="13716000"/>
  <p:notesSz cx="6858000" cy="9144000"/>
  <p:embeddedFontLs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f+sy+TndqNwB4cjkDYOBFJRD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2406749" y="11171517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2412996" y="2070850"/>
            <a:ext cx="21971004" cy="29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Arial"/>
              <a:buNone/>
              <a:defRPr sz="11600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2407842" y="5002307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600"/>
              <a:buFont typeface="Arial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5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5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5000"/>
              <a:buFont typeface="Arial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5000"/>
              <a:buFont typeface="Arial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5000"/>
              <a:buFont typeface="Arial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5000"/>
              <a:buFont typeface="Arial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5000"/>
              <a:buFont typeface="Arial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Arial"/>
              <a:buNone/>
              <a:defRPr sz="85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5904"/>
              <a:buFont typeface="Arial"/>
              <a:buChar char="•"/>
              <a:defRPr sz="4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5904"/>
              <a:buFont typeface="Arial"/>
              <a:buChar char="•"/>
              <a:defRPr sz="4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5904"/>
              <a:buFont typeface="Arial"/>
              <a:buChar char="•"/>
              <a:defRPr sz="4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5904"/>
              <a:buFont typeface="Arial"/>
              <a:buChar char="•"/>
              <a:defRPr sz="4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464646"/>
              </a:buClr>
              <a:buSzPts val="5904"/>
              <a:buFont typeface="Arial"/>
              <a:buChar char="•"/>
              <a:defRPr sz="4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/>
          <p:nvPr/>
        </p:nvSpPr>
        <p:spPr>
          <a:xfrm>
            <a:off x="17893145" y="12884001"/>
            <a:ext cx="2761855" cy="61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MY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| </a:t>
            </a:r>
            <a:fld id="{00000000-1234-1234-1234-123412341234}" type="slidenum">
              <a:rPr lang="en-MY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4" descr="A picture containing text, clipar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002500" y="590550"/>
            <a:ext cx="3581400" cy="977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adisalaam@ump.edu.my" TargetMode="External"/><Relationship Id="rId2" Type="http://schemas.openxmlformats.org/officeDocument/2006/relationships/hyperlink" Target="https://cpdc.ump.edu.my/index.php/en/li/documents/word/24-form-c-industrial-supervisor-report/f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atiqahz@ump.edu.m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tkma.ump.edu.my/academic/download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@ump.edu.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pdc.ump.edu.my/index.php/en/li/documents/word/3-a1-form-validation-report/fi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@ump.edu.m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pdc.ump.edu.my/index.php/en/li/documents/pdf/log-book-li/83-buku-log-li-2021-26072021-final/fi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 idx="4294967295"/>
          </p:nvPr>
        </p:nvSpPr>
        <p:spPr>
          <a:xfrm>
            <a:off x="2095496" y="2481947"/>
            <a:ext cx="21971004" cy="33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Arial"/>
              <a:buNone/>
            </a:pPr>
            <a:r>
              <a:rPr lang="en-US" sz="8000" dirty="0">
                <a:solidFill>
                  <a:srgbClr val="0070C0"/>
                </a:solidFill>
              </a:rPr>
              <a:t>BMM &amp; BMA INDUSTRIAL TRAINING 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8000" dirty="0">
                <a:solidFill>
                  <a:srgbClr val="0070C0"/>
                </a:solidFill>
              </a:rPr>
              <a:t>BRIEFING 2023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8000" dirty="0">
                <a:solidFill>
                  <a:srgbClr val="0070C0"/>
                </a:solidFill>
              </a:rPr>
              <a:t>Siri 2: During &amp; After Industrial Training</a:t>
            </a:r>
            <a:endParaRPr sz="8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2090342" y="6400800"/>
            <a:ext cx="21971001" cy="431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r>
              <a:rPr lang="en-US" sz="5500" b="1" dirty="0">
                <a:solidFill>
                  <a:schemeClr val="dk2"/>
                </a:solidFill>
              </a:rPr>
              <a:t>07</a:t>
            </a:r>
            <a:r>
              <a:rPr lang="en-US" sz="5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/06/2023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dirty="0">
                <a:solidFill>
                  <a:schemeClr val="dk2"/>
                </a:solidFill>
              </a:rPr>
              <a:t>TIME: 2030-2230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LOCATION: MICROSOFT TEAM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dirty="0">
                <a:solidFill>
                  <a:schemeClr val="dk2"/>
                </a:solidFill>
              </a:rPr>
              <a:t>DR. HADI ABDUL SALAAM (BMM LI COORDINATOR)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NOR ATIQAH ZOLPAKAR (BMA LI COORDINATOR)</a:t>
            </a:r>
            <a:endParaRPr sz="55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2741" y="963381"/>
            <a:ext cx="5816775" cy="1588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"/>
          <p:cNvGrpSpPr/>
          <p:nvPr/>
        </p:nvGrpSpPr>
        <p:grpSpPr>
          <a:xfrm>
            <a:off x="6565378" y="12423347"/>
            <a:ext cx="12005657" cy="549709"/>
            <a:chOff x="238125" y="2692275"/>
            <a:chExt cx="7129250" cy="326450"/>
          </a:xfrm>
        </p:grpSpPr>
        <p:sp>
          <p:nvSpPr>
            <p:cNvPr id="70" name="Google Shape;70;p1"/>
            <p:cNvSpPr/>
            <p:nvPr/>
          </p:nvSpPr>
          <p:spPr>
            <a:xfrm>
              <a:off x="2356650" y="2703275"/>
              <a:ext cx="77150" cy="84150"/>
            </a:xfrm>
            <a:custGeom>
              <a:avLst/>
              <a:gdLst/>
              <a:ahLst/>
              <a:cxnLst/>
              <a:rect l="l" t="t" r="r" b="b"/>
              <a:pathLst>
                <a:path w="3086" h="3366" extrusionOk="0">
                  <a:moveTo>
                    <a:pt x="141" y="1"/>
                  </a:moveTo>
                  <a:lnTo>
                    <a:pt x="1" y="842"/>
                  </a:lnTo>
                  <a:lnTo>
                    <a:pt x="962" y="842"/>
                  </a:lnTo>
                  <a:lnTo>
                    <a:pt x="601" y="3365"/>
                  </a:lnTo>
                  <a:lnTo>
                    <a:pt x="1663" y="3365"/>
                  </a:lnTo>
                  <a:lnTo>
                    <a:pt x="2023" y="842"/>
                  </a:lnTo>
                  <a:lnTo>
                    <a:pt x="2945" y="842"/>
                  </a:lnTo>
                  <a:lnTo>
                    <a:pt x="3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429750" y="2703275"/>
              <a:ext cx="77650" cy="84150"/>
            </a:xfrm>
            <a:custGeom>
              <a:avLst/>
              <a:gdLst/>
              <a:ahLst/>
              <a:cxnLst/>
              <a:rect l="l" t="t" r="r" b="b"/>
              <a:pathLst>
                <a:path w="3106" h="3366" extrusionOk="0">
                  <a:moveTo>
                    <a:pt x="522" y="1"/>
                  </a:moveTo>
                  <a:lnTo>
                    <a:pt x="1" y="3365"/>
                  </a:lnTo>
                  <a:lnTo>
                    <a:pt x="2705" y="3365"/>
                  </a:lnTo>
                  <a:lnTo>
                    <a:pt x="2825" y="2544"/>
                  </a:lnTo>
                  <a:lnTo>
                    <a:pt x="1182" y="2544"/>
                  </a:lnTo>
                  <a:lnTo>
                    <a:pt x="1243" y="2003"/>
                  </a:lnTo>
                  <a:lnTo>
                    <a:pt x="2625" y="2003"/>
                  </a:lnTo>
                  <a:lnTo>
                    <a:pt x="2745" y="1262"/>
                  </a:lnTo>
                  <a:lnTo>
                    <a:pt x="1363" y="1262"/>
                  </a:lnTo>
                  <a:lnTo>
                    <a:pt x="1443" y="802"/>
                  </a:lnTo>
                  <a:lnTo>
                    <a:pt x="2985" y="802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2508875" y="2703275"/>
              <a:ext cx="93150" cy="84150"/>
            </a:xfrm>
            <a:custGeom>
              <a:avLst/>
              <a:gdLst/>
              <a:ahLst/>
              <a:cxnLst/>
              <a:rect l="l" t="t" r="r" b="b"/>
              <a:pathLst>
                <a:path w="3726" h="3366" extrusionOk="0">
                  <a:moveTo>
                    <a:pt x="501" y="1"/>
                  </a:moveTo>
                  <a:lnTo>
                    <a:pt x="0" y="3365"/>
                  </a:lnTo>
                  <a:lnTo>
                    <a:pt x="1042" y="3365"/>
                  </a:lnTo>
                  <a:lnTo>
                    <a:pt x="1182" y="2444"/>
                  </a:lnTo>
                  <a:lnTo>
                    <a:pt x="1543" y="2083"/>
                  </a:lnTo>
                  <a:lnTo>
                    <a:pt x="2143" y="3365"/>
                  </a:lnTo>
                  <a:lnTo>
                    <a:pt x="3305" y="3365"/>
                  </a:lnTo>
                  <a:lnTo>
                    <a:pt x="2304" y="1382"/>
                  </a:lnTo>
                  <a:lnTo>
                    <a:pt x="3726" y="1"/>
                  </a:lnTo>
                  <a:lnTo>
                    <a:pt x="2464" y="1"/>
                  </a:lnTo>
                  <a:lnTo>
                    <a:pt x="1382" y="1102"/>
                  </a:lnTo>
                  <a:lnTo>
                    <a:pt x="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2595000" y="2703275"/>
              <a:ext cx="90650" cy="84150"/>
            </a:xfrm>
            <a:custGeom>
              <a:avLst/>
              <a:gdLst/>
              <a:ahLst/>
              <a:cxnLst/>
              <a:rect l="l" t="t" r="r" b="b"/>
              <a:pathLst>
                <a:path w="3626" h="3366" extrusionOk="0">
                  <a:moveTo>
                    <a:pt x="501" y="1"/>
                  </a:moveTo>
                  <a:lnTo>
                    <a:pt x="0" y="3365"/>
                  </a:lnTo>
                  <a:lnTo>
                    <a:pt x="1002" y="3365"/>
                  </a:lnTo>
                  <a:lnTo>
                    <a:pt x="1242" y="1623"/>
                  </a:lnTo>
                  <a:cubicBezTo>
                    <a:pt x="1262" y="1583"/>
                    <a:pt x="1262" y="1543"/>
                    <a:pt x="1262" y="1503"/>
                  </a:cubicBezTo>
                  <a:cubicBezTo>
                    <a:pt x="1262" y="1443"/>
                    <a:pt x="1262" y="1382"/>
                    <a:pt x="1262" y="1342"/>
                  </a:cubicBezTo>
                  <a:lnTo>
                    <a:pt x="1262" y="1242"/>
                  </a:lnTo>
                  <a:cubicBezTo>
                    <a:pt x="1282" y="1322"/>
                    <a:pt x="1282" y="1403"/>
                    <a:pt x="1302" y="1463"/>
                  </a:cubicBezTo>
                  <a:cubicBezTo>
                    <a:pt x="1302" y="1523"/>
                    <a:pt x="1322" y="1583"/>
                    <a:pt x="1342" y="1603"/>
                  </a:cubicBezTo>
                  <a:lnTo>
                    <a:pt x="2123" y="3365"/>
                  </a:lnTo>
                  <a:lnTo>
                    <a:pt x="3125" y="3365"/>
                  </a:lnTo>
                  <a:lnTo>
                    <a:pt x="3625" y="1"/>
                  </a:lnTo>
                  <a:lnTo>
                    <a:pt x="2644" y="1"/>
                  </a:lnTo>
                  <a:lnTo>
                    <a:pt x="2384" y="1703"/>
                  </a:lnTo>
                  <a:cubicBezTo>
                    <a:pt x="2364" y="1763"/>
                    <a:pt x="2364" y="1823"/>
                    <a:pt x="2364" y="1883"/>
                  </a:cubicBezTo>
                  <a:cubicBezTo>
                    <a:pt x="2364" y="1963"/>
                    <a:pt x="2364" y="2023"/>
                    <a:pt x="2364" y="2103"/>
                  </a:cubicBezTo>
                  <a:cubicBezTo>
                    <a:pt x="2344" y="2043"/>
                    <a:pt x="2344" y="1963"/>
                    <a:pt x="2324" y="1903"/>
                  </a:cubicBezTo>
                  <a:cubicBezTo>
                    <a:pt x="2324" y="1843"/>
                    <a:pt x="2304" y="1783"/>
                    <a:pt x="2264" y="1703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2692125" y="2700775"/>
              <a:ext cx="87150" cy="88650"/>
            </a:xfrm>
            <a:custGeom>
              <a:avLst/>
              <a:gdLst/>
              <a:ahLst/>
              <a:cxnLst/>
              <a:rect l="l" t="t" r="r" b="b"/>
              <a:pathLst>
                <a:path w="3486" h="3546" extrusionOk="0">
                  <a:moveTo>
                    <a:pt x="1843" y="842"/>
                  </a:moveTo>
                  <a:cubicBezTo>
                    <a:pt x="2024" y="842"/>
                    <a:pt x="2164" y="902"/>
                    <a:pt x="2264" y="1002"/>
                  </a:cubicBezTo>
                  <a:cubicBezTo>
                    <a:pt x="2364" y="1122"/>
                    <a:pt x="2424" y="1282"/>
                    <a:pt x="2424" y="1482"/>
                  </a:cubicBezTo>
                  <a:cubicBezTo>
                    <a:pt x="2424" y="1863"/>
                    <a:pt x="2344" y="2143"/>
                    <a:pt x="2204" y="2364"/>
                  </a:cubicBezTo>
                  <a:cubicBezTo>
                    <a:pt x="2064" y="2604"/>
                    <a:pt x="1864" y="2704"/>
                    <a:pt x="1643" y="2704"/>
                  </a:cubicBezTo>
                  <a:cubicBezTo>
                    <a:pt x="1443" y="2704"/>
                    <a:pt x="1303" y="2644"/>
                    <a:pt x="1203" y="2524"/>
                  </a:cubicBezTo>
                  <a:cubicBezTo>
                    <a:pt x="1102" y="2404"/>
                    <a:pt x="1062" y="2223"/>
                    <a:pt x="1062" y="2003"/>
                  </a:cubicBezTo>
                  <a:cubicBezTo>
                    <a:pt x="1062" y="1643"/>
                    <a:pt x="1122" y="1362"/>
                    <a:pt x="1283" y="1162"/>
                  </a:cubicBezTo>
                  <a:cubicBezTo>
                    <a:pt x="1423" y="942"/>
                    <a:pt x="1603" y="842"/>
                    <a:pt x="1843" y="842"/>
                  </a:cubicBezTo>
                  <a:close/>
                  <a:moveTo>
                    <a:pt x="1864" y="0"/>
                  </a:moveTo>
                  <a:cubicBezTo>
                    <a:pt x="1583" y="0"/>
                    <a:pt x="1343" y="61"/>
                    <a:pt x="1102" y="141"/>
                  </a:cubicBezTo>
                  <a:cubicBezTo>
                    <a:pt x="862" y="241"/>
                    <a:pt x="662" y="381"/>
                    <a:pt x="502" y="581"/>
                  </a:cubicBezTo>
                  <a:cubicBezTo>
                    <a:pt x="321" y="762"/>
                    <a:pt x="201" y="962"/>
                    <a:pt x="121" y="1202"/>
                  </a:cubicBezTo>
                  <a:cubicBezTo>
                    <a:pt x="41" y="1442"/>
                    <a:pt x="1" y="1703"/>
                    <a:pt x="1" y="1983"/>
                  </a:cubicBezTo>
                  <a:cubicBezTo>
                    <a:pt x="1" y="2464"/>
                    <a:pt x="141" y="2844"/>
                    <a:pt x="421" y="3125"/>
                  </a:cubicBezTo>
                  <a:cubicBezTo>
                    <a:pt x="722" y="3405"/>
                    <a:pt x="1122" y="3545"/>
                    <a:pt x="1623" y="3545"/>
                  </a:cubicBezTo>
                  <a:cubicBezTo>
                    <a:pt x="1904" y="3545"/>
                    <a:pt x="2164" y="3505"/>
                    <a:pt x="2384" y="3405"/>
                  </a:cubicBezTo>
                  <a:cubicBezTo>
                    <a:pt x="2625" y="3305"/>
                    <a:pt x="2825" y="3145"/>
                    <a:pt x="3005" y="2944"/>
                  </a:cubicBezTo>
                  <a:cubicBezTo>
                    <a:pt x="3165" y="2784"/>
                    <a:pt x="3286" y="2584"/>
                    <a:pt x="3366" y="2344"/>
                  </a:cubicBezTo>
                  <a:cubicBezTo>
                    <a:pt x="3446" y="2123"/>
                    <a:pt x="3486" y="1863"/>
                    <a:pt x="3486" y="1583"/>
                  </a:cubicBezTo>
                  <a:cubicBezTo>
                    <a:pt x="3486" y="1102"/>
                    <a:pt x="3346" y="701"/>
                    <a:pt x="3065" y="421"/>
                  </a:cubicBezTo>
                  <a:cubicBezTo>
                    <a:pt x="2765" y="141"/>
                    <a:pt x="2364" y="0"/>
                    <a:pt x="1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2785775" y="2703275"/>
              <a:ext cx="68125" cy="84150"/>
            </a:xfrm>
            <a:custGeom>
              <a:avLst/>
              <a:gdLst/>
              <a:ahLst/>
              <a:cxnLst/>
              <a:rect l="l" t="t" r="r" b="b"/>
              <a:pathLst>
                <a:path w="2725" h="3366" extrusionOk="0">
                  <a:moveTo>
                    <a:pt x="501" y="1"/>
                  </a:moveTo>
                  <a:lnTo>
                    <a:pt x="0" y="3365"/>
                  </a:lnTo>
                  <a:lnTo>
                    <a:pt x="2604" y="3365"/>
                  </a:lnTo>
                  <a:lnTo>
                    <a:pt x="2724" y="2484"/>
                  </a:lnTo>
                  <a:lnTo>
                    <a:pt x="1202" y="2484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2857375" y="2700775"/>
              <a:ext cx="87650" cy="88650"/>
            </a:xfrm>
            <a:custGeom>
              <a:avLst/>
              <a:gdLst/>
              <a:ahLst/>
              <a:cxnLst/>
              <a:rect l="l" t="t" r="r" b="b"/>
              <a:pathLst>
                <a:path w="3506" h="3546" extrusionOk="0">
                  <a:moveTo>
                    <a:pt x="1843" y="842"/>
                  </a:moveTo>
                  <a:cubicBezTo>
                    <a:pt x="2023" y="842"/>
                    <a:pt x="2163" y="902"/>
                    <a:pt x="2264" y="1002"/>
                  </a:cubicBezTo>
                  <a:cubicBezTo>
                    <a:pt x="2384" y="1122"/>
                    <a:pt x="2424" y="1282"/>
                    <a:pt x="2424" y="1482"/>
                  </a:cubicBezTo>
                  <a:cubicBezTo>
                    <a:pt x="2424" y="1863"/>
                    <a:pt x="2344" y="2143"/>
                    <a:pt x="2203" y="2364"/>
                  </a:cubicBezTo>
                  <a:cubicBezTo>
                    <a:pt x="2063" y="2604"/>
                    <a:pt x="1883" y="2704"/>
                    <a:pt x="1643" y="2704"/>
                  </a:cubicBezTo>
                  <a:cubicBezTo>
                    <a:pt x="1462" y="2704"/>
                    <a:pt x="1302" y="2644"/>
                    <a:pt x="1202" y="2524"/>
                  </a:cubicBezTo>
                  <a:cubicBezTo>
                    <a:pt x="1102" y="2404"/>
                    <a:pt x="1062" y="2223"/>
                    <a:pt x="1062" y="2003"/>
                  </a:cubicBezTo>
                  <a:cubicBezTo>
                    <a:pt x="1062" y="1643"/>
                    <a:pt x="1142" y="1362"/>
                    <a:pt x="1282" y="1162"/>
                  </a:cubicBezTo>
                  <a:cubicBezTo>
                    <a:pt x="1422" y="942"/>
                    <a:pt x="1623" y="842"/>
                    <a:pt x="1843" y="842"/>
                  </a:cubicBezTo>
                  <a:close/>
                  <a:moveTo>
                    <a:pt x="1863" y="0"/>
                  </a:moveTo>
                  <a:cubicBezTo>
                    <a:pt x="1603" y="0"/>
                    <a:pt x="1342" y="61"/>
                    <a:pt x="1102" y="141"/>
                  </a:cubicBezTo>
                  <a:cubicBezTo>
                    <a:pt x="882" y="241"/>
                    <a:pt x="681" y="381"/>
                    <a:pt x="501" y="581"/>
                  </a:cubicBezTo>
                  <a:cubicBezTo>
                    <a:pt x="341" y="762"/>
                    <a:pt x="201" y="962"/>
                    <a:pt x="121" y="1202"/>
                  </a:cubicBezTo>
                  <a:cubicBezTo>
                    <a:pt x="40" y="1442"/>
                    <a:pt x="0" y="1703"/>
                    <a:pt x="0" y="1983"/>
                  </a:cubicBezTo>
                  <a:cubicBezTo>
                    <a:pt x="0" y="2464"/>
                    <a:pt x="141" y="2844"/>
                    <a:pt x="441" y="3125"/>
                  </a:cubicBezTo>
                  <a:cubicBezTo>
                    <a:pt x="721" y="3405"/>
                    <a:pt x="1122" y="3545"/>
                    <a:pt x="1623" y="3545"/>
                  </a:cubicBezTo>
                  <a:cubicBezTo>
                    <a:pt x="1903" y="3545"/>
                    <a:pt x="2163" y="3505"/>
                    <a:pt x="2404" y="3405"/>
                  </a:cubicBezTo>
                  <a:cubicBezTo>
                    <a:pt x="2624" y="3305"/>
                    <a:pt x="2844" y="3145"/>
                    <a:pt x="3025" y="2944"/>
                  </a:cubicBezTo>
                  <a:cubicBezTo>
                    <a:pt x="3165" y="2784"/>
                    <a:pt x="3285" y="2584"/>
                    <a:pt x="3365" y="2344"/>
                  </a:cubicBezTo>
                  <a:cubicBezTo>
                    <a:pt x="3465" y="2123"/>
                    <a:pt x="3505" y="1863"/>
                    <a:pt x="3505" y="1583"/>
                  </a:cubicBezTo>
                  <a:cubicBezTo>
                    <a:pt x="3505" y="1102"/>
                    <a:pt x="3345" y="701"/>
                    <a:pt x="3065" y="421"/>
                  </a:cubicBezTo>
                  <a:cubicBezTo>
                    <a:pt x="2764" y="141"/>
                    <a:pt x="2384" y="0"/>
                    <a:pt x="1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2953500" y="2701275"/>
              <a:ext cx="84650" cy="88150"/>
            </a:xfrm>
            <a:custGeom>
              <a:avLst/>
              <a:gdLst/>
              <a:ahLst/>
              <a:cxnLst/>
              <a:rect l="l" t="t" r="r" b="b"/>
              <a:pathLst>
                <a:path w="3386" h="3526" extrusionOk="0">
                  <a:moveTo>
                    <a:pt x="1823" y="0"/>
                  </a:moveTo>
                  <a:cubicBezTo>
                    <a:pt x="1543" y="0"/>
                    <a:pt x="1283" y="41"/>
                    <a:pt x="1062" y="141"/>
                  </a:cubicBezTo>
                  <a:cubicBezTo>
                    <a:pt x="842" y="241"/>
                    <a:pt x="642" y="381"/>
                    <a:pt x="462" y="581"/>
                  </a:cubicBezTo>
                  <a:cubicBezTo>
                    <a:pt x="301" y="762"/>
                    <a:pt x="201" y="962"/>
                    <a:pt x="121" y="1202"/>
                  </a:cubicBezTo>
                  <a:cubicBezTo>
                    <a:pt x="41" y="1422"/>
                    <a:pt x="1" y="1683"/>
                    <a:pt x="1" y="1963"/>
                  </a:cubicBezTo>
                  <a:cubicBezTo>
                    <a:pt x="1" y="2444"/>
                    <a:pt x="121" y="2824"/>
                    <a:pt x="401" y="3105"/>
                  </a:cubicBezTo>
                  <a:cubicBezTo>
                    <a:pt x="662" y="3385"/>
                    <a:pt x="1022" y="3525"/>
                    <a:pt x="1463" y="3525"/>
                  </a:cubicBezTo>
                  <a:cubicBezTo>
                    <a:pt x="1643" y="3525"/>
                    <a:pt x="1823" y="3505"/>
                    <a:pt x="1964" y="3445"/>
                  </a:cubicBezTo>
                  <a:cubicBezTo>
                    <a:pt x="2124" y="3385"/>
                    <a:pt x="2264" y="3305"/>
                    <a:pt x="2384" y="3185"/>
                  </a:cubicBezTo>
                  <a:lnTo>
                    <a:pt x="2404" y="3445"/>
                  </a:lnTo>
                  <a:lnTo>
                    <a:pt x="3085" y="3445"/>
                  </a:lnTo>
                  <a:lnTo>
                    <a:pt x="3366" y="1623"/>
                  </a:lnTo>
                  <a:lnTo>
                    <a:pt x="1884" y="1623"/>
                  </a:lnTo>
                  <a:lnTo>
                    <a:pt x="1783" y="2324"/>
                  </a:lnTo>
                  <a:lnTo>
                    <a:pt x="2244" y="2324"/>
                  </a:lnTo>
                  <a:cubicBezTo>
                    <a:pt x="2184" y="2444"/>
                    <a:pt x="2084" y="2544"/>
                    <a:pt x="1984" y="2604"/>
                  </a:cubicBezTo>
                  <a:cubicBezTo>
                    <a:pt x="1884" y="2664"/>
                    <a:pt x="1763" y="2704"/>
                    <a:pt x="1643" y="2704"/>
                  </a:cubicBezTo>
                  <a:cubicBezTo>
                    <a:pt x="1463" y="2704"/>
                    <a:pt x="1303" y="2644"/>
                    <a:pt x="1203" y="2524"/>
                  </a:cubicBezTo>
                  <a:cubicBezTo>
                    <a:pt x="1102" y="2404"/>
                    <a:pt x="1062" y="2224"/>
                    <a:pt x="1062" y="2003"/>
                  </a:cubicBezTo>
                  <a:cubicBezTo>
                    <a:pt x="1062" y="1643"/>
                    <a:pt x="1122" y="1342"/>
                    <a:pt x="1263" y="1142"/>
                  </a:cubicBezTo>
                  <a:cubicBezTo>
                    <a:pt x="1423" y="922"/>
                    <a:pt x="1603" y="822"/>
                    <a:pt x="1843" y="822"/>
                  </a:cubicBezTo>
                  <a:cubicBezTo>
                    <a:pt x="1984" y="822"/>
                    <a:pt x="2104" y="842"/>
                    <a:pt x="2204" y="922"/>
                  </a:cubicBezTo>
                  <a:cubicBezTo>
                    <a:pt x="2304" y="1002"/>
                    <a:pt x="2364" y="1102"/>
                    <a:pt x="2384" y="1242"/>
                  </a:cubicBezTo>
                  <a:lnTo>
                    <a:pt x="3386" y="1242"/>
                  </a:lnTo>
                  <a:cubicBezTo>
                    <a:pt x="3346" y="842"/>
                    <a:pt x="3185" y="521"/>
                    <a:pt x="2925" y="321"/>
                  </a:cubicBezTo>
                  <a:cubicBezTo>
                    <a:pt x="2665" y="101"/>
                    <a:pt x="2284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3044150" y="2703275"/>
              <a:ext cx="39575" cy="84150"/>
            </a:xfrm>
            <a:custGeom>
              <a:avLst/>
              <a:gdLst/>
              <a:ahLst/>
              <a:cxnLst/>
              <a:rect l="l" t="t" r="r" b="b"/>
              <a:pathLst>
                <a:path w="1583" h="3366" extrusionOk="0">
                  <a:moveTo>
                    <a:pt x="501" y="1"/>
                  </a:moveTo>
                  <a:lnTo>
                    <a:pt x="0" y="3365"/>
                  </a:lnTo>
                  <a:lnTo>
                    <a:pt x="1082" y="3365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506375" y="2810425"/>
              <a:ext cx="86650" cy="86150"/>
            </a:xfrm>
            <a:custGeom>
              <a:avLst/>
              <a:gdLst/>
              <a:ahLst/>
              <a:cxnLst/>
              <a:rect l="l" t="t" r="r" b="b"/>
              <a:pathLst>
                <a:path w="3466" h="3446" extrusionOk="0">
                  <a:moveTo>
                    <a:pt x="321" y="0"/>
                  </a:moveTo>
                  <a:lnTo>
                    <a:pt x="40" y="1783"/>
                  </a:lnTo>
                  <a:cubicBezTo>
                    <a:pt x="20" y="1863"/>
                    <a:pt x="20" y="1943"/>
                    <a:pt x="0" y="2003"/>
                  </a:cubicBezTo>
                  <a:cubicBezTo>
                    <a:pt x="0" y="2063"/>
                    <a:pt x="0" y="2103"/>
                    <a:pt x="0" y="2163"/>
                  </a:cubicBezTo>
                  <a:cubicBezTo>
                    <a:pt x="0" y="2584"/>
                    <a:pt x="140" y="2904"/>
                    <a:pt x="401" y="3125"/>
                  </a:cubicBezTo>
                  <a:cubicBezTo>
                    <a:pt x="641" y="3345"/>
                    <a:pt x="1022" y="3445"/>
                    <a:pt x="1522" y="3445"/>
                  </a:cubicBezTo>
                  <a:cubicBezTo>
                    <a:pt x="2023" y="3445"/>
                    <a:pt x="2404" y="3345"/>
                    <a:pt x="2664" y="3125"/>
                  </a:cubicBezTo>
                  <a:cubicBezTo>
                    <a:pt x="2904" y="2904"/>
                    <a:pt x="3085" y="2544"/>
                    <a:pt x="3145" y="2043"/>
                  </a:cubicBezTo>
                  <a:lnTo>
                    <a:pt x="3465" y="0"/>
                  </a:lnTo>
                  <a:lnTo>
                    <a:pt x="2404" y="0"/>
                  </a:lnTo>
                  <a:lnTo>
                    <a:pt x="2103" y="2003"/>
                  </a:lnTo>
                  <a:cubicBezTo>
                    <a:pt x="2063" y="2243"/>
                    <a:pt x="2003" y="2404"/>
                    <a:pt x="1923" y="2484"/>
                  </a:cubicBezTo>
                  <a:cubicBezTo>
                    <a:pt x="1823" y="2564"/>
                    <a:pt x="1703" y="2604"/>
                    <a:pt x="1502" y="2604"/>
                  </a:cubicBezTo>
                  <a:cubicBezTo>
                    <a:pt x="1362" y="2604"/>
                    <a:pt x="1262" y="2564"/>
                    <a:pt x="1182" y="2484"/>
                  </a:cubicBezTo>
                  <a:cubicBezTo>
                    <a:pt x="1102" y="2404"/>
                    <a:pt x="1062" y="2304"/>
                    <a:pt x="1062" y="2143"/>
                  </a:cubicBezTo>
                  <a:cubicBezTo>
                    <a:pt x="1062" y="2123"/>
                    <a:pt x="1062" y="2083"/>
                    <a:pt x="1062" y="2063"/>
                  </a:cubicBezTo>
                  <a:cubicBezTo>
                    <a:pt x="1062" y="2043"/>
                    <a:pt x="1082" y="2023"/>
                    <a:pt x="1082" y="198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2596500" y="2810425"/>
              <a:ext cx="90650" cy="84150"/>
            </a:xfrm>
            <a:custGeom>
              <a:avLst/>
              <a:gdLst/>
              <a:ahLst/>
              <a:cxnLst/>
              <a:rect l="l" t="t" r="r" b="b"/>
              <a:pathLst>
                <a:path w="3626" h="3366" extrusionOk="0">
                  <a:moveTo>
                    <a:pt x="501" y="0"/>
                  </a:moveTo>
                  <a:lnTo>
                    <a:pt x="0" y="3365"/>
                  </a:lnTo>
                  <a:lnTo>
                    <a:pt x="1002" y="3365"/>
                  </a:lnTo>
                  <a:lnTo>
                    <a:pt x="1242" y="1623"/>
                  </a:lnTo>
                  <a:cubicBezTo>
                    <a:pt x="1262" y="1583"/>
                    <a:pt x="1262" y="1543"/>
                    <a:pt x="1262" y="1502"/>
                  </a:cubicBezTo>
                  <a:cubicBezTo>
                    <a:pt x="1262" y="1442"/>
                    <a:pt x="1262" y="1402"/>
                    <a:pt x="1262" y="1342"/>
                  </a:cubicBezTo>
                  <a:lnTo>
                    <a:pt x="1262" y="1242"/>
                  </a:lnTo>
                  <a:cubicBezTo>
                    <a:pt x="1282" y="1322"/>
                    <a:pt x="1282" y="1402"/>
                    <a:pt x="1302" y="1462"/>
                  </a:cubicBezTo>
                  <a:cubicBezTo>
                    <a:pt x="1302" y="1523"/>
                    <a:pt x="1322" y="1583"/>
                    <a:pt x="1342" y="1623"/>
                  </a:cubicBezTo>
                  <a:lnTo>
                    <a:pt x="2123" y="3365"/>
                  </a:lnTo>
                  <a:lnTo>
                    <a:pt x="3125" y="3365"/>
                  </a:lnTo>
                  <a:lnTo>
                    <a:pt x="3626" y="0"/>
                  </a:lnTo>
                  <a:lnTo>
                    <a:pt x="2644" y="0"/>
                  </a:lnTo>
                  <a:lnTo>
                    <a:pt x="2384" y="1723"/>
                  </a:lnTo>
                  <a:cubicBezTo>
                    <a:pt x="2364" y="1763"/>
                    <a:pt x="2364" y="1823"/>
                    <a:pt x="2364" y="1903"/>
                  </a:cubicBezTo>
                  <a:cubicBezTo>
                    <a:pt x="2364" y="1963"/>
                    <a:pt x="2364" y="2043"/>
                    <a:pt x="2364" y="2103"/>
                  </a:cubicBezTo>
                  <a:cubicBezTo>
                    <a:pt x="2344" y="2043"/>
                    <a:pt x="2344" y="1963"/>
                    <a:pt x="2324" y="1903"/>
                  </a:cubicBezTo>
                  <a:cubicBezTo>
                    <a:pt x="2324" y="1843"/>
                    <a:pt x="2304" y="1783"/>
                    <a:pt x="2264" y="1723"/>
                  </a:cubicBezTo>
                  <a:lnTo>
                    <a:pt x="14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690125" y="2810425"/>
              <a:ext cx="76650" cy="84150"/>
            </a:xfrm>
            <a:custGeom>
              <a:avLst/>
              <a:gdLst/>
              <a:ahLst/>
              <a:cxnLst/>
              <a:rect l="l" t="t" r="r" b="b"/>
              <a:pathLst>
                <a:path w="3066" h="3366" extrusionOk="0">
                  <a:moveTo>
                    <a:pt x="141" y="0"/>
                  </a:moveTo>
                  <a:lnTo>
                    <a:pt x="1" y="862"/>
                  </a:lnTo>
                  <a:lnTo>
                    <a:pt x="942" y="862"/>
                  </a:lnTo>
                  <a:lnTo>
                    <a:pt x="582" y="3365"/>
                  </a:lnTo>
                  <a:lnTo>
                    <a:pt x="1643" y="3365"/>
                  </a:lnTo>
                  <a:lnTo>
                    <a:pt x="2024" y="862"/>
                  </a:lnTo>
                  <a:lnTo>
                    <a:pt x="2925" y="862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67250" y="2810425"/>
              <a:ext cx="86650" cy="86150"/>
            </a:xfrm>
            <a:custGeom>
              <a:avLst/>
              <a:gdLst/>
              <a:ahLst/>
              <a:cxnLst/>
              <a:rect l="l" t="t" r="r" b="b"/>
              <a:pathLst>
                <a:path w="3466" h="3446" extrusionOk="0">
                  <a:moveTo>
                    <a:pt x="321" y="0"/>
                  </a:moveTo>
                  <a:lnTo>
                    <a:pt x="40" y="1783"/>
                  </a:lnTo>
                  <a:cubicBezTo>
                    <a:pt x="20" y="1863"/>
                    <a:pt x="20" y="1943"/>
                    <a:pt x="20" y="2003"/>
                  </a:cubicBezTo>
                  <a:cubicBezTo>
                    <a:pt x="0" y="2063"/>
                    <a:pt x="0" y="2103"/>
                    <a:pt x="0" y="2163"/>
                  </a:cubicBezTo>
                  <a:cubicBezTo>
                    <a:pt x="0" y="2584"/>
                    <a:pt x="140" y="2904"/>
                    <a:pt x="401" y="3125"/>
                  </a:cubicBezTo>
                  <a:cubicBezTo>
                    <a:pt x="661" y="3345"/>
                    <a:pt x="1022" y="3445"/>
                    <a:pt x="1522" y="3445"/>
                  </a:cubicBezTo>
                  <a:cubicBezTo>
                    <a:pt x="2023" y="3445"/>
                    <a:pt x="2404" y="3345"/>
                    <a:pt x="2664" y="3125"/>
                  </a:cubicBezTo>
                  <a:cubicBezTo>
                    <a:pt x="2924" y="2904"/>
                    <a:pt x="3085" y="2544"/>
                    <a:pt x="3165" y="2043"/>
                  </a:cubicBezTo>
                  <a:lnTo>
                    <a:pt x="3465" y="0"/>
                  </a:lnTo>
                  <a:lnTo>
                    <a:pt x="2404" y="0"/>
                  </a:lnTo>
                  <a:lnTo>
                    <a:pt x="2103" y="2003"/>
                  </a:lnTo>
                  <a:cubicBezTo>
                    <a:pt x="2063" y="2243"/>
                    <a:pt x="2003" y="2404"/>
                    <a:pt x="1923" y="2484"/>
                  </a:cubicBezTo>
                  <a:cubicBezTo>
                    <a:pt x="1843" y="2564"/>
                    <a:pt x="1703" y="2604"/>
                    <a:pt x="1522" y="2604"/>
                  </a:cubicBezTo>
                  <a:cubicBezTo>
                    <a:pt x="1382" y="2604"/>
                    <a:pt x="1262" y="2564"/>
                    <a:pt x="1182" y="2484"/>
                  </a:cubicBezTo>
                  <a:cubicBezTo>
                    <a:pt x="1102" y="2404"/>
                    <a:pt x="1062" y="2304"/>
                    <a:pt x="1062" y="2143"/>
                  </a:cubicBezTo>
                  <a:cubicBezTo>
                    <a:pt x="1062" y="2123"/>
                    <a:pt x="1082" y="2083"/>
                    <a:pt x="1082" y="2063"/>
                  </a:cubicBezTo>
                  <a:cubicBezTo>
                    <a:pt x="1082" y="2043"/>
                    <a:pt x="1082" y="2023"/>
                    <a:pt x="1082" y="198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7375" y="2810425"/>
              <a:ext cx="93650" cy="84150"/>
            </a:xfrm>
            <a:custGeom>
              <a:avLst/>
              <a:gdLst/>
              <a:ahLst/>
              <a:cxnLst/>
              <a:rect l="l" t="t" r="r" b="b"/>
              <a:pathLst>
                <a:path w="3746" h="3366" extrusionOk="0">
                  <a:moveTo>
                    <a:pt x="521" y="0"/>
                  </a:moveTo>
                  <a:lnTo>
                    <a:pt x="0" y="3365"/>
                  </a:lnTo>
                  <a:lnTo>
                    <a:pt x="1062" y="3365"/>
                  </a:lnTo>
                  <a:lnTo>
                    <a:pt x="1182" y="2444"/>
                  </a:lnTo>
                  <a:lnTo>
                    <a:pt x="1543" y="2103"/>
                  </a:lnTo>
                  <a:lnTo>
                    <a:pt x="2143" y="3365"/>
                  </a:lnTo>
                  <a:lnTo>
                    <a:pt x="3305" y="3365"/>
                  </a:lnTo>
                  <a:lnTo>
                    <a:pt x="2304" y="1382"/>
                  </a:lnTo>
                  <a:lnTo>
                    <a:pt x="3746" y="0"/>
                  </a:lnTo>
                  <a:lnTo>
                    <a:pt x="2484" y="0"/>
                  </a:lnTo>
                  <a:lnTo>
                    <a:pt x="1402" y="1102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304575" y="2917575"/>
              <a:ext cx="107175" cy="84125"/>
            </a:xfrm>
            <a:custGeom>
              <a:avLst/>
              <a:gdLst/>
              <a:ahLst/>
              <a:cxnLst/>
              <a:rect l="l" t="t" r="r" b="b"/>
              <a:pathLst>
                <a:path w="4287" h="3365" extrusionOk="0">
                  <a:moveTo>
                    <a:pt x="501" y="0"/>
                  </a:moveTo>
                  <a:lnTo>
                    <a:pt x="1" y="3365"/>
                  </a:lnTo>
                  <a:lnTo>
                    <a:pt x="962" y="3365"/>
                  </a:lnTo>
                  <a:lnTo>
                    <a:pt x="1262" y="861"/>
                  </a:lnTo>
                  <a:cubicBezTo>
                    <a:pt x="1262" y="962"/>
                    <a:pt x="1262" y="1042"/>
                    <a:pt x="1262" y="1122"/>
                  </a:cubicBezTo>
                  <a:cubicBezTo>
                    <a:pt x="1262" y="1202"/>
                    <a:pt x="1262" y="1282"/>
                    <a:pt x="1282" y="1322"/>
                  </a:cubicBezTo>
                  <a:lnTo>
                    <a:pt x="1543" y="3365"/>
                  </a:lnTo>
                  <a:lnTo>
                    <a:pt x="2284" y="3365"/>
                  </a:lnTo>
                  <a:lnTo>
                    <a:pt x="3125" y="1342"/>
                  </a:lnTo>
                  <a:cubicBezTo>
                    <a:pt x="3165" y="1282"/>
                    <a:pt x="3185" y="1222"/>
                    <a:pt x="3205" y="1142"/>
                  </a:cubicBezTo>
                  <a:cubicBezTo>
                    <a:pt x="3245" y="1062"/>
                    <a:pt x="3265" y="962"/>
                    <a:pt x="3285" y="881"/>
                  </a:cubicBezTo>
                  <a:lnTo>
                    <a:pt x="3285" y="881"/>
                  </a:lnTo>
                  <a:lnTo>
                    <a:pt x="2845" y="3365"/>
                  </a:lnTo>
                  <a:lnTo>
                    <a:pt x="3786" y="3365"/>
                  </a:lnTo>
                  <a:lnTo>
                    <a:pt x="4287" y="0"/>
                  </a:lnTo>
                  <a:lnTo>
                    <a:pt x="2965" y="0"/>
                  </a:lnTo>
                  <a:lnTo>
                    <a:pt x="2164" y="1823"/>
                  </a:lnTo>
                  <a:cubicBezTo>
                    <a:pt x="2124" y="1863"/>
                    <a:pt x="2104" y="1923"/>
                    <a:pt x="2104" y="2003"/>
                  </a:cubicBezTo>
                  <a:cubicBezTo>
                    <a:pt x="2084" y="2063"/>
                    <a:pt x="2064" y="2143"/>
                    <a:pt x="2044" y="2223"/>
                  </a:cubicBezTo>
                  <a:cubicBezTo>
                    <a:pt x="2044" y="2203"/>
                    <a:pt x="2044" y="2183"/>
                    <a:pt x="2044" y="2163"/>
                  </a:cubicBezTo>
                  <a:lnTo>
                    <a:pt x="2044" y="2083"/>
                  </a:lnTo>
                  <a:cubicBezTo>
                    <a:pt x="2044" y="2023"/>
                    <a:pt x="2044" y="1983"/>
                    <a:pt x="2044" y="1943"/>
                  </a:cubicBezTo>
                  <a:cubicBezTo>
                    <a:pt x="2044" y="1903"/>
                    <a:pt x="2044" y="1863"/>
                    <a:pt x="2044" y="1823"/>
                  </a:cubicBezTo>
                  <a:lnTo>
                    <a:pt x="1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2406725" y="2917575"/>
              <a:ext cx="85150" cy="84125"/>
            </a:xfrm>
            <a:custGeom>
              <a:avLst/>
              <a:gdLst/>
              <a:ahLst/>
              <a:cxnLst/>
              <a:rect l="l" t="t" r="r" b="b"/>
              <a:pathLst>
                <a:path w="3406" h="3365" extrusionOk="0">
                  <a:moveTo>
                    <a:pt x="2043" y="1042"/>
                  </a:moveTo>
                  <a:lnTo>
                    <a:pt x="2224" y="2283"/>
                  </a:lnTo>
                  <a:lnTo>
                    <a:pt x="1523" y="2283"/>
                  </a:lnTo>
                  <a:lnTo>
                    <a:pt x="2043" y="1042"/>
                  </a:lnTo>
                  <a:close/>
                  <a:moveTo>
                    <a:pt x="1643" y="0"/>
                  </a:moveTo>
                  <a:lnTo>
                    <a:pt x="0" y="3365"/>
                  </a:lnTo>
                  <a:lnTo>
                    <a:pt x="1082" y="3365"/>
                  </a:lnTo>
                  <a:lnTo>
                    <a:pt x="1262" y="2964"/>
                  </a:lnTo>
                  <a:lnTo>
                    <a:pt x="2324" y="2964"/>
                  </a:lnTo>
                  <a:lnTo>
                    <a:pt x="2384" y="3365"/>
                  </a:lnTo>
                  <a:lnTo>
                    <a:pt x="3405" y="3365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496850" y="2915575"/>
              <a:ext cx="77150" cy="88625"/>
            </a:xfrm>
            <a:custGeom>
              <a:avLst/>
              <a:gdLst/>
              <a:ahLst/>
              <a:cxnLst/>
              <a:rect l="l" t="t" r="r" b="b"/>
              <a:pathLst>
                <a:path w="3086" h="3545" extrusionOk="0">
                  <a:moveTo>
                    <a:pt x="1663" y="0"/>
                  </a:moveTo>
                  <a:cubicBezTo>
                    <a:pt x="1242" y="0"/>
                    <a:pt x="922" y="80"/>
                    <a:pt x="682" y="261"/>
                  </a:cubicBezTo>
                  <a:cubicBezTo>
                    <a:pt x="441" y="441"/>
                    <a:pt x="321" y="701"/>
                    <a:pt x="321" y="1022"/>
                  </a:cubicBezTo>
                  <a:cubicBezTo>
                    <a:pt x="321" y="1242"/>
                    <a:pt x="401" y="1422"/>
                    <a:pt x="541" y="1582"/>
                  </a:cubicBezTo>
                  <a:cubicBezTo>
                    <a:pt x="682" y="1743"/>
                    <a:pt x="942" y="1903"/>
                    <a:pt x="1343" y="2083"/>
                  </a:cubicBezTo>
                  <a:cubicBezTo>
                    <a:pt x="1383" y="2103"/>
                    <a:pt x="1423" y="2123"/>
                    <a:pt x="1503" y="2143"/>
                  </a:cubicBezTo>
                  <a:cubicBezTo>
                    <a:pt x="1783" y="2263"/>
                    <a:pt x="1923" y="2383"/>
                    <a:pt x="1923" y="2484"/>
                  </a:cubicBezTo>
                  <a:cubicBezTo>
                    <a:pt x="1923" y="2584"/>
                    <a:pt x="1883" y="2644"/>
                    <a:pt x="1823" y="2704"/>
                  </a:cubicBezTo>
                  <a:cubicBezTo>
                    <a:pt x="1763" y="2744"/>
                    <a:pt x="1663" y="2764"/>
                    <a:pt x="1563" y="2764"/>
                  </a:cubicBezTo>
                  <a:cubicBezTo>
                    <a:pt x="1403" y="2764"/>
                    <a:pt x="1262" y="2724"/>
                    <a:pt x="1182" y="2664"/>
                  </a:cubicBezTo>
                  <a:cubicBezTo>
                    <a:pt x="1102" y="2604"/>
                    <a:pt x="1062" y="2504"/>
                    <a:pt x="1062" y="2383"/>
                  </a:cubicBezTo>
                  <a:lnTo>
                    <a:pt x="1062" y="2363"/>
                  </a:lnTo>
                  <a:lnTo>
                    <a:pt x="1" y="2363"/>
                  </a:lnTo>
                  <a:lnTo>
                    <a:pt x="1" y="2383"/>
                  </a:lnTo>
                  <a:cubicBezTo>
                    <a:pt x="1" y="2744"/>
                    <a:pt x="141" y="3024"/>
                    <a:pt x="401" y="3225"/>
                  </a:cubicBezTo>
                  <a:cubicBezTo>
                    <a:pt x="682" y="3425"/>
                    <a:pt x="1062" y="3545"/>
                    <a:pt x="1523" y="3545"/>
                  </a:cubicBezTo>
                  <a:cubicBezTo>
                    <a:pt x="1983" y="3545"/>
                    <a:pt x="2344" y="3445"/>
                    <a:pt x="2584" y="3245"/>
                  </a:cubicBezTo>
                  <a:cubicBezTo>
                    <a:pt x="2845" y="3064"/>
                    <a:pt x="2965" y="2804"/>
                    <a:pt x="2965" y="2464"/>
                  </a:cubicBezTo>
                  <a:cubicBezTo>
                    <a:pt x="2965" y="2243"/>
                    <a:pt x="2905" y="2043"/>
                    <a:pt x="2765" y="1883"/>
                  </a:cubicBezTo>
                  <a:cubicBezTo>
                    <a:pt x="2644" y="1723"/>
                    <a:pt x="2444" y="1582"/>
                    <a:pt x="2184" y="1462"/>
                  </a:cubicBezTo>
                  <a:cubicBezTo>
                    <a:pt x="2104" y="1442"/>
                    <a:pt x="1983" y="1382"/>
                    <a:pt x="1863" y="1342"/>
                  </a:cubicBezTo>
                  <a:cubicBezTo>
                    <a:pt x="1523" y="1202"/>
                    <a:pt x="1343" y="1082"/>
                    <a:pt x="1343" y="982"/>
                  </a:cubicBezTo>
                  <a:cubicBezTo>
                    <a:pt x="1343" y="901"/>
                    <a:pt x="1383" y="861"/>
                    <a:pt x="1443" y="801"/>
                  </a:cubicBezTo>
                  <a:cubicBezTo>
                    <a:pt x="1483" y="761"/>
                    <a:pt x="1563" y="741"/>
                    <a:pt x="1643" y="741"/>
                  </a:cubicBezTo>
                  <a:cubicBezTo>
                    <a:pt x="1783" y="741"/>
                    <a:pt x="1883" y="781"/>
                    <a:pt x="1963" y="821"/>
                  </a:cubicBezTo>
                  <a:cubicBezTo>
                    <a:pt x="2024" y="881"/>
                    <a:pt x="2064" y="961"/>
                    <a:pt x="2084" y="1082"/>
                  </a:cubicBezTo>
                  <a:lnTo>
                    <a:pt x="3085" y="1082"/>
                  </a:lnTo>
                  <a:cubicBezTo>
                    <a:pt x="3065" y="741"/>
                    <a:pt x="2925" y="461"/>
                    <a:pt x="2684" y="281"/>
                  </a:cubicBezTo>
                  <a:cubicBezTo>
                    <a:pt x="2424" y="100"/>
                    <a:pt x="2104" y="0"/>
                    <a:pt x="1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578475" y="2917575"/>
              <a:ext cx="85650" cy="84125"/>
            </a:xfrm>
            <a:custGeom>
              <a:avLst/>
              <a:gdLst/>
              <a:ahLst/>
              <a:cxnLst/>
              <a:rect l="l" t="t" r="r" b="b"/>
              <a:pathLst>
                <a:path w="3426" h="3365" extrusionOk="0">
                  <a:moveTo>
                    <a:pt x="0" y="0"/>
                  </a:moveTo>
                  <a:lnTo>
                    <a:pt x="962" y="2123"/>
                  </a:lnTo>
                  <a:lnTo>
                    <a:pt x="781" y="3365"/>
                  </a:lnTo>
                  <a:lnTo>
                    <a:pt x="1843" y="3365"/>
                  </a:lnTo>
                  <a:lnTo>
                    <a:pt x="2023" y="2143"/>
                  </a:lnTo>
                  <a:lnTo>
                    <a:pt x="3425" y="0"/>
                  </a:lnTo>
                  <a:lnTo>
                    <a:pt x="2203" y="0"/>
                  </a:lnTo>
                  <a:lnTo>
                    <a:pt x="1603" y="1082"/>
                  </a:lnTo>
                  <a:cubicBezTo>
                    <a:pt x="1603" y="1102"/>
                    <a:pt x="1583" y="1142"/>
                    <a:pt x="1563" y="1182"/>
                  </a:cubicBezTo>
                  <a:cubicBezTo>
                    <a:pt x="1563" y="1242"/>
                    <a:pt x="1543" y="1302"/>
                    <a:pt x="1543" y="1362"/>
                  </a:cubicBezTo>
                  <a:lnTo>
                    <a:pt x="1543" y="1322"/>
                  </a:lnTo>
                  <a:cubicBezTo>
                    <a:pt x="1543" y="1282"/>
                    <a:pt x="1543" y="1222"/>
                    <a:pt x="1543" y="1182"/>
                  </a:cubicBezTo>
                  <a:cubicBezTo>
                    <a:pt x="1523" y="1142"/>
                    <a:pt x="1523" y="1102"/>
                    <a:pt x="1502" y="1062"/>
                  </a:cubicBezTo>
                  <a:lnTo>
                    <a:pt x="1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645075" y="2917575"/>
              <a:ext cx="84625" cy="84125"/>
            </a:xfrm>
            <a:custGeom>
              <a:avLst/>
              <a:gdLst/>
              <a:ahLst/>
              <a:cxnLst/>
              <a:rect l="l" t="t" r="r" b="b"/>
              <a:pathLst>
                <a:path w="3385" h="3365" extrusionOk="0">
                  <a:moveTo>
                    <a:pt x="2043" y="1042"/>
                  </a:moveTo>
                  <a:lnTo>
                    <a:pt x="2223" y="2283"/>
                  </a:lnTo>
                  <a:lnTo>
                    <a:pt x="1522" y="2283"/>
                  </a:lnTo>
                  <a:lnTo>
                    <a:pt x="2043" y="1042"/>
                  </a:lnTo>
                  <a:close/>
                  <a:moveTo>
                    <a:pt x="1643" y="0"/>
                  </a:moveTo>
                  <a:lnTo>
                    <a:pt x="0" y="3365"/>
                  </a:lnTo>
                  <a:lnTo>
                    <a:pt x="1082" y="3365"/>
                  </a:lnTo>
                  <a:lnTo>
                    <a:pt x="1262" y="2964"/>
                  </a:lnTo>
                  <a:lnTo>
                    <a:pt x="2323" y="2964"/>
                  </a:lnTo>
                  <a:lnTo>
                    <a:pt x="2384" y="3365"/>
                  </a:lnTo>
                  <a:lnTo>
                    <a:pt x="3385" y="3365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736200" y="2917575"/>
              <a:ext cx="82650" cy="84125"/>
            </a:xfrm>
            <a:custGeom>
              <a:avLst/>
              <a:gdLst/>
              <a:ahLst/>
              <a:cxnLst/>
              <a:rect l="l" t="t" r="r" b="b"/>
              <a:pathLst>
                <a:path w="3306" h="3365" extrusionOk="0">
                  <a:moveTo>
                    <a:pt x="1863" y="801"/>
                  </a:moveTo>
                  <a:cubicBezTo>
                    <a:pt x="2023" y="801"/>
                    <a:pt x="2123" y="821"/>
                    <a:pt x="2204" y="861"/>
                  </a:cubicBezTo>
                  <a:cubicBezTo>
                    <a:pt x="2264" y="922"/>
                    <a:pt x="2304" y="982"/>
                    <a:pt x="2304" y="1082"/>
                  </a:cubicBezTo>
                  <a:cubicBezTo>
                    <a:pt x="2304" y="1202"/>
                    <a:pt x="2264" y="1302"/>
                    <a:pt x="2184" y="1342"/>
                  </a:cubicBezTo>
                  <a:cubicBezTo>
                    <a:pt x="2103" y="1402"/>
                    <a:pt x="1983" y="1442"/>
                    <a:pt x="1823" y="1442"/>
                  </a:cubicBezTo>
                  <a:lnTo>
                    <a:pt x="1322" y="1442"/>
                  </a:lnTo>
                  <a:lnTo>
                    <a:pt x="1422" y="801"/>
                  </a:lnTo>
                  <a:close/>
                  <a:moveTo>
                    <a:pt x="501" y="0"/>
                  </a:moveTo>
                  <a:lnTo>
                    <a:pt x="0" y="3365"/>
                  </a:lnTo>
                  <a:lnTo>
                    <a:pt x="1042" y="3365"/>
                  </a:lnTo>
                  <a:lnTo>
                    <a:pt x="1222" y="2143"/>
                  </a:lnTo>
                  <a:lnTo>
                    <a:pt x="1503" y="2143"/>
                  </a:lnTo>
                  <a:cubicBezTo>
                    <a:pt x="1703" y="2143"/>
                    <a:pt x="1843" y="2183"/>
                    <a:pt x="1923" y="2243"/>
                  </a:cubicBezTo>
                  <a:cubicBezTo>
                    <a:pt x="2003" y="2283"/>
                    <a:pt x="2043" y="2384"/>
                    <a:pt x="2043" y="2544"/>
                  </a:cubicBezTo>
                  <a:cubicBezTo>
                    <a:pt x="2043" y="2564"/>
                    <a:pt x="2043" y="2604"/>
                    <a:pt x="2043" y="2624"/>
                  </a:cubicBezTo>
                  <a:cubicBezTo>
                    <a:pt x="2043" y="2644"/>
                    <a:pt x="2043" y="2664"/>
                    <a:pt x="2043" y="2684"/>
                  </a:cubicBezTo>
                  <a:lnTo>
                    <a:pt x="1983" y="3024"/>
                  </a:lnTo>
                  <a:cubicBezTo>
                    <a:pt x="1983" y="3064"/>
                    <a:pt x="1983" y="3105"/>
                    <a:pt x="1983" y="3125"/>
                  </a:cubicBezTo>
                  <a:cubicBezTo>
                    <a:pt x="1983" y="3165"/>
                    <a:pt x="1983" y="3185"/>
                    <a:pt x="1983" y="3205"/>
                  </a:cubicBezTo>
                  <a:cubicBezTo>
                    <a:pt x="1983" y="3245"/>
                    <a:pt x="1983" y="3265"/>
                    <a:pt x="1983" y="3285"/>
                  </a:cubicBezTo>
                  <a:cubicBezTo>
                    <a:pt x="1983" y="3305"/>
                    <a:pt x="1983" y="3345"/>
                    <a:pt x="1983" y="3365"/>
                  </a:cubicBezTo>
                  <a:lnTo>
                    <a:pt x="3125" y="3365"/>
                  </a:lnTo>
                  <a:lnTo>
                    <a:pt x="3125" y="3265"/>
                  </a:lnTo>
                  <a:cubicBezTo>
                    <a:pt x="3085" y="3265"/>
                    <a:pt x="3065" y="3245"/>
                    <a:pt x="3045" y="3205"/>
                  </a:cubicBezTo>
                  <a:cubicBezTo>
                    <a:pt x="3025" y="3185"/>
                    <a:pt x="3025" y="3145"/>
                    <a:pt x="3025" y="3105"/>
                  </a:cubicBezTo>
                  <a:lnTo>
                    <a:pt x="3025" y="3064"/>
                  </a:lnTo>
                  <a:cubicBezTo>
                    <a:pt x="3025" y="3044"/>
                    <a:pt x="3025" y="3024"/>
                    <a:pt x="3025" y="2984"/>
                  </a:cubicBezTo>
                  <a:lnTo>
                    <a:pt x="3065" y="2644"/>
                  </a:lnTo>
                  <a:cubicBezTo>
                    <a:pt x="3065" y="2604"/>
                    <a:pt x="3085" y="2584"/>
                    <a:pt x="3085" y="2544"/>
                  </a:cubicBezTo>
                  <a:cubicBezTo>
                    <a:pt x="3085" y="2504"/>
                    <a:pt x="3085" y="2464"/>
                    <a:pt x="3085" y="2444"/>
                  </a:cubicBezTo>
                  <a:cubicBezTo>
                    <a:pt x="3085" y="2283"/>
                    <a:pt x="3045" y="2163"/>
                    <a:pt x="2985" y="2083"/>
                  </a:cubicBezTo>
                  <a:cubicBezTo>
                    <a:pt x="2925" y="1983"/>
                    <a:pt x="2824" y="1903"/>
                    <a:pt x="2664" y="1863"/>
                  </a:cubicBezTo>
                  <a:cubicBezTo>
                    <a:pt x="2885" y="1763"/>
                    <a:pt x="3025" y="1643"/>
                    <a:pt x="3145" y="1482"/>
                  </a:cubicBezTo>
                  <a:cubicBezTo>
                    <a:pt x="3245" y="1322"/>
                    <a:pt x="3305" y="1122"/>
                    <a:pt x="3305" y="902"/>
                  </a:cubicBezTo>
                  <a:cubicBezTo>
                    <a:pt x="3305" y="581"/>
                    <a:pt x="3205" y="361"/>
                    <a:pt x="3005" y="221"/>
                  </a:cubicBezTo>
                  <a:cubicBezTo>
                    <a:pt x="2804" y="60"/>
                    <a:pt x="2484" y="0"/>
                    <a:pt x="2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814300" y="2917575"/>
              <a:ext cx="84650" cy="84125"/>
            </a:xfrm>
            <a:custGeom>
              <a:avLst/>
              <a:gdLst/>
              <a:ahLst/>
              <a:cxnLst/>
              <a:rect l="l" t="t" r="r" b="b"/>
              <a:pathLst>
                <a:path w="3386" h="3365" extrusionOk="0">
                  <a:moveTo>
                    <a:pt x="2044" y="1042"/>
                  </a:moveTo>
                  <a:lnTo>
                    <a:pt x="2204" y="2283"/>
                  </a:lnTo>
                  <a:lnTo>
                    <a:pt x="1523" y="2283"/>
                  </a:lnTo>
                  <a:lnTo>
                    <a:pt x="2044" y="1042"/>
                  </a:lnTo>
                  <a:close/>
                  <a:moveTo>
                    <a:pt x="1643" y="0"/>
                  </a:moveTo>
                  <a:lnTo>
                    <a:pt x="1" y="3365"/>
                  </a:lnTo>
                  <a:lnTo>
                    <a:pt x="1082" y="3365"/>
                  </a:lnTo>
                  <a:lnTo>
                    <a:pt x="1263" y="2964"/>
                  </a:lnTo>
                  <a:lnTo>
                    <a:pt x="2324" y="2964"/>
                  </a:lnTo>
                  <a:lnTo>
                    <a:pt x="2384" y="3365"/>
                  </a:lnTo>
                  <a:lnTo>
                    <a:pt x="3386" y="3365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905450" y="2917575"/>
              <a:ext cx="93650" cy="84125"/>
            </a:xfrm>
            <a:custGeom>
              <a:avLst/>
              <a:gdLst/>
              <a:ahLst/>
              <a:cxnLst/>
              <a:rect l="l" t="t" r="r" b="b"/>
              <a:pathLst>
                <a:path w="3746" h="3365" extrusionOk="0">
                  <a:moveTo>
                    <a:pt x="501" y="0"/>
                  </a:moveTo>
                  <a:lnTo>
                    <a:pt x="0" y="3365"/>
                  </a:lnTo>
                  <a:lnTo>
                    <a:pt x="1042" y="3365"/>
                  </a:lnTo>
                  <a:lnTo>
                    <a:pt x="1182" y="2444"/>
                  </a:lnTo>
                  <a:lnTo>
                    <a:pt x="1542" y="2103"/>
                  </a:lnTo>
                  <a:lnTo>
                    <a:pt x="2143" y="3365"/>
                  </a:lnTo>
                  <a:lnTo>
                    <a:pt x="3305" y="3365"/>
                  </a:lnTo>
                  <a:lnTo>
                    <a:pt x="2303" y="1382"/>
                  </a:lnTo>
                  <a:lnTo>
                    <a:pt x="3745" y="0"/>
                  </a:lnTo>
                  <a:lnTo>
                    <a:pt x="2484" y="0"/>
                  </a:lnTo>
                  <a:lnTo>
                    <a:pt x="1402" y="1102"/>
                  </a:lnTo>
                  <a:lnTo>
                    <a:pt x="1402" y="1102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982050" y="2917575"/>
              <a:ext cx="85150" cy="84125"/>
            </a:xfrm>
            <a:custGeom>
              <a:avLst/>
              <a:gdLst/>
              <a:ahLst/>
              <a:cxnLst/>
              <a:rect l="l" t="t" r="r" b="b"/>
              <a:pathLst>
                <a:path w="3406" h="3365" extrusionOk="0">
                  <a:moveTo>
                    <a:pt x="2043" y="1042"/>
                  </a:moveTo>
                  <a:lnTo>
                    <a:pt x="2224" y="2283"/>
                  </a:lnTo>
                  <a:lnTo>
                    <a:pt x="1523" y="2283"/>
                  </a:lnTo>
                  <a:lnTo>
                    <a:pt x="2043" y="1042"/>
                  </a:lnTo>
                  <a:close/>
                  <a:moveTo>
                    <a:pt x="1643" y="0"/>
                  </a:moveTo>
                  <a:lnTo>
                    <a:pt x="0" y="3365"/>
                  </a:lnTo>
                  <a:lnTo>
                    <a:pt x="1102" y="3365"/>
                  </a:lnTo>
                  <a:lnTo>
                    <a:pt x="1262" y="2964"/>
                  </a:lnTo>
                  <a:lnTo>
                    <a:pt x="2344" y="2964"/>
                  </a:lnTo>
                  <a:lnTo>
                    <a:pt x="2384" y="3365"/>
                  </a:lnTo>
                  <a:lnTo>
                    <a:pt x="3405" y="3365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068175" y="2917575"/>
              <a:ext cx="76625" cy="84125"/>
            </a:xfrm>
            <a:custGeom>
              <a:avLst/>
              <a:gdLst/>
              <a:ahLst/>
              <a:cxnLst/>
              <a:rect l="l" t="t" r="r" b="b"/>
              <a:pathLst>
                <a:path w="3065" h="3365" extrusionOk="0">
                  <a:moveTo>
                    <a:pt x="141" y="0"/>
                  </a:moveTo>
                  <a:lnTo>
                    <a:pt x="0" y="861"/>
                  </a:lnTo>
                  <a:lnTo>
                    <a:pt x="942" y="861"/>
                  </a:lnTo>
                  <a:lnTo>
                    <a:pt x="581" y="3365"/>
                  </a:lnTo>
                  <a:lnTo>
                    <a:pt x="1643" y="3365"/>
                  </a:lnTo>
                  <a:lnTo>
                    <a:pt x="2023" y="861"/>
                  </a:lnTo>
                  <a:lnTo>
                    <a:pt x="2925" y="861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38125" y="2816925"/>
              <a:ext cx="105675" cy="95150"/>
            </a:xfrm>
            <a:custGeom>
              <a:avLst/>
              <a:gdLst/>
              <a:ahLst/>
              <a:cxnLst/>
              <a:rect l="l" t="t" r="r" b="b"/>
              <a:pathLst>
                <a:path w="4227" h="3806" extrusionOk="0">
                  <a:moveTo>
                    <a:pt x="0" y="1"/>
                  </a:moveTo>
                  <a:lnTo>
                    <a:pt x="821" y="3806"/>
                  </a:lnTo>
                  <a:lnTo>
                    <a:pt x="1783" y="3806"/>
                  </a:lnTo>
                  <a:lnTo>
                    <a:pt x="2123" y="1543"/>
                  </a:lnTo>
                  <a:lnTo>
                    <a:pt x="2544" y="3806"/>
                  </a:lnTo>
                  <a:lnTo>
                    <a:pt x="3485" y="3806"/>
                  </a:lnTo>
                  <a:lnTo>
                    <a:pt x="4226" y="1"/>
                  </a:lnTo>
                  <a:lnTo>
                    <a:pt x="3345" y="1"/>
                  </a:lnTo>
                  <a:lnTo>
                    <a:pt x="2984" y="2865"/>
                  </a:lnTo>
                  <a:lnTo>
                    <a:pt x="2464" y="1"/>
                  </a:lnTo>
                  <a:lnTo>
                    <a:pt x="1763" y="1"/>
                  </a:lnTo>
                  <a:lnTo>
                    <a:pt x="1322" y="2825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44775" y="2816925"/>
              <a:ext cx="105675" cy="95150"/>
            </a:xfrm>
            <a:custGeom>
              <a:avLst/>
              <a:gdLst/>
              <a:ahLst/>
              <a:cxnLst/>
              <a:rect l="l" t="t" r="r" b="b"/>
              <a:pathLst>
                <a:path w="4227" h="3806" extrusionOk="0">
                  <a:moveTo>
                    <a:pt x="0" y="1"/>
                  </a:moveTo>
                  <a:lnTo>
                    <a:pt x="821" y="3806"/>
                  </a:lnTo>
                  <a:lnTo>
                    <a:pt x="1783" y="3806"/>
                  </a:lnTo>
                  <a:lnTo>
                    <a:pt x="2123" y="1543"/>
                  </a:lnTo>
                  <a:lnTo>
                    <a:pt x="2544" y="3806"/>
                  </a:lnTo>
                  <a:lnTo>
                    <a:pt x="3485" y="3806"/>
                  </a:lnTo>
                  <a:lnTo>
                    <a:pt x="4226" y="1"/>
                  </a:lnTo>
                  <a:lnTo>
                    <a:pt x="3345" y="1"/>
                  </a:lnTo>
                  <a:lnTo>
                    <a:pt x="2984" y="2865"/>
                  </a:lnTo>
                  <a:lnTo>
                    <a:pt x="2484" y="1"/>
                  </a:lnTo>
                  <a:lnTo>
                    <a:pt x="1763" y="1"/>
                  </a:lnTo>
                  <a:lnTo>
                    <a:pt x="1322" y="2825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51425" y="2816925"/>
              <a:ext cx="105675" cy="95150"/>
            </a:xfrm>
            <a:custGeom>
              <a:avLst/>
              <a:gdLst/>
              <a:ahLst/>
              <a:cxnLst/>
              <a:rect l="l" t="t" r="r" b="b"/>
              <a:pathLst>
                <a:path w="4227" h="3806" extrusionOk="0">
                  <a:moveTo>
                    <a:pt x="0" y="1"/>
                  </a:moveTo>
                  <a:lnTo>
                    <a:pt x="821" y="3806"/>
                  </a:lnTo>
                  <a:lnTo>
                    <a:pt x="1783" y="3806"/>
                  </a:lnTo>
                  <a:lnTo>
                    <a:pt x="2123" y="1543"/>
                  </a:lnTo>
                  <a:lnTo>
                    <a:pt x="2544" y="3806"/>
                  </a:lnTo>
                  <a:lnTo>
                    <a:pt x="3485" y="3806"/>
                  </a:lnTo>
                  <a:lnTo>
                    <a:pt x="4226" y="1"/>
                  </a:lnTo>
                  <a:lnTo>
                    <a:pt x="3345" y="1"/>
                  </a:lnTo>
                  <a:lnTo>
                    <a:pt x="2985" y="2865"/>
                  </a:lnTo>
                  <a:lnTo>
                    <a:pt x="2484" y="1"/>
                  </a:lnTo>
                  <a:lnTo>
                    <a:pt x="1763" y="1"/>
                  </a:lnTo>
                  <a:lnTo>
                    <a:pt x="1322" y="2825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59075" y="2889525"/>
              <a:ext cx="21050" cy="22550"/>
            </a:xfrm>
            <a:custGeom>
              <a:avLst/>
              <a:gdLst/>
              <a:ahLst/>
              <a:cxnLst/>
              <a:rect l="l" t="t" r="r" b="b"/>
              <a:pathLst>
                <a:path w="842" h="902" extrusionOk="0">
                  <a:moveTo>
                    <a:pt x="0" y="1"/>
                  </a:moveTo>
                  <a:lnTo>
                    <a:pt x="0" y="902"/>
                  </a:lnTo>
                  <a:lnTo>
                    <a:pt x="842" y="902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96125" y="2816925"/>
              <a:ext cx="63125" cy="97675"/>
            </a:xfrm>
            <a:custGeom>
              <a:avLst/>
              <a:gdLst/>
              <a:ahLst/>
              <a:cxnLst/>
              <a:rect l="l" t="t" r="r" b="b"/>
              <a:pathLst>
                <a:path w="2525" h="3907" extrusionOk="0">
                  <a:moveTo>
                    <a:pt x="1" y="1"/>
                  </a:moveTo>
                  <a:lnTo>
                    <a:pt x="1" y="2985"/>
                  </a:lnTo>
                  <a:cubicBezTo>
                    <a:pt x="1" y="3285"/>
                    <a:pt x="81" y="3526"/>
                    <a:pt x="221" y="3666"/>
                  </a:cubicBezTo>
                  <a:cubicBezTo>
                    <a:pt x="381" y="3826"/>
                    <a:pt x="581" y="3906"/>
                    <a:pt x="862" y="3906"/>
                  </a:cubicBezTo>
                  <a:cubicBezTo>
                    <a:pt x="1022" y="3906"/>
                    <a:pt x="1182" y="3866"/>
                    <a:pt x="1322" y="3786"/>
                  </a:cubicBezTo>
                  <a:cubicBezTo>
                    <a:pt x="1463" y="3706"/>
                    <a:pt x="1563" y="3586"/>
                    <a:pt x="1663" y="3425"/>
                  </a:cubicBezTo>
                  <a:lnTo>
                    <a:pt x="1663" y="3806"/>
                  </a:lnTo>
                  <a:lnTo>
                    <a:pt x="2524" y="3806"/>
                  </a:lnTo>
                  <a:lnTo>
                    <a:pt x="2524" y="1"/>
                  </a:lnTo>
                  <a:lnTo>
                    <a:pt x="1623" y="1"/>
                  </a:lnTo>
                  <a:lnTo>
                    <a:pt x="1623" y="2444"/>
                  </a:lnTo>
                  <a:cubicBezTo>
                    <a:pt x="1623" y="2704"/>
                    <a:pt x="1603" y="2885"/>
                    <a:pt x="1543" y="3005"/>
                  </a:cubicBezTo>
                  <a:cubicBezTo>
                    <a:pt x="1483" y="3105"/>
                    <a:pt x="1383" y="3145"/>
                    <a:pt x="1222" y="3145"/>
                  </a:cubicBezTo>
                  <a:cubicBezTo>
                    <a:pt x="1102" y="3145"/>
                    <a:pt x="1002" y="3105"/>
                    <a:pt x="942" y="3005"/>
                  </a:cubicBezTo>
                  <a:cubicBezTo>
                    <a:pt x="882" y="2925"/>
                    <a:pt x="862" y="2745"/>
                    <a:pt x="862" y="2484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74750" y="2814425"/>
              <a:ext cx="107675" cy="97650"/>
            </a:xfrm>
            <a:custGeom>
              <a:avLst/>
              <a:gdLst/>
              <a:ahLst/>
              <a:cxnLst/>
              <a:rect l="l" t="t" r="r" b="b"/>
              <a:pathLst>
                <a:path w="4307" h="3906" extrusionOk="0">
                  <a:moveTo>
                    <a:pt x="1743" y="1"/>
                  </a:moveTo>
                  <a:cubicBezTo>
                    <a:pt x="1502" y="1"/>
                    <a:pt x="1322" y="41"/>
                    <a:pt x="1182" y="121"/>
                  </a:cubicBezTo>
                  <a:cubicBezTo>
                    <a:pt x="1042" y="201"/>
                    <a:pt x="921" y="341"/>
                    <a:pt x="821" y="541"/>
                  </a:cubicBezTo>
                  <a:lnTo>
                    <a:pt x="821" y="101"/>
                  </a:lnTo>
                  <a:lnTo>
                    <a:pt x="0" y="101"/>
                  </a:lnTo>
                  <a:lnTo>
                    <a:pt x="0" y="3906"/>
                  </a:lnTo>
                  <a:lnTo>
                    <a:pt x="881" y="3906"/>
                  </a:lnTo>
                  <a:lnTo>
                    <a:pt x="881" y="1423"/>
                  </a:lnTo>
                  <a:cubicBezTo>
                    <a:pt x="881" y="1182"/>
                    <a:pt x="901" y="1022"/>
                    <a:pt x="981" y="922"/>
                  </a:cubicBezTo>
                  <a:cubicBezTo>
                    <a:pt x="1042" y="822"/>
                    <a:pt x="1162" y="762"/>
                    <a:pt x="1322" y="762"/>
                  </a:cubicBezTo>
                  <a:cubicBezTo>
                    <a:pt x="1462" y="762"/>
                    <a:pt x="1562" y="822"/>
                    <a:pt x="1622" y="902"/>
                  </a:cubicBezTo>
                  <a:cubicBezTo>
                    <a:pt x="1682" y="1002"/>
                    <a:pt x="1723" y="1182"/>
                    <a:pt x="1723" y="1443"/>
                  </a:cubicBezTo>
                  <a:lnTo>
                    <a:pt x="1723" y="3906"/>
                  </a:lnTo>
                  <a:lnTo>
                    <a:pt x="2584" y="3906"/>
                  </a:lnTo>
                  <a:lnTo>
                    <a:pt x="2584" y="1463"/>
                  </a:lnTo>
                  <a:cubicBezTo>
                    <a:pt x="2584" y="1202"/>
                    <a:pt x="2624" y="1022"/>
                    <a:pt x="2684" y="922"/>
                  </a:cubicBezTo>
                  <a:cubicBezTo>
                    <a:pt x="2744" y="822"/>
                    <a:pt x="2864" y="762"/>
                    <a:pt x="3004" y="762"/>
                  </a:cubicBezTo>
                  <a:cubicBezTo>
                    <a:pt x="3165" y="762"/>
                    <a:pt x="3285" y="802"/>
                    <a:pt x="3345" y="902"/>
                  </a:cubicBezTo>
                  <a:cubicBezTo>
                    <a:pt x="3405" y="982"/>
                    <a:pt x="3445" y="1182"/>
                    <a:pt x="3445" y="1483"/>
                  </a:cubicBezTo>
                  <a:lnTo>
                    <a:pt x="3445" y="3906"/>
                  </a:lnTo>
                  <a:lnTo>
                    <a:pt x="4306" y="3906"/>
                  </a:lnTo>
                  <a:lnTo>
                    <a:pt x="4306" y="982"/>
                  </a:lnTo>
                  <a:cubicBezTo>
                    <a:pt x="4306" y="662"/>
                    <a:pt x="4226" y="421"/>
                    <a:pt x="4066" y="241"/>
                  </a:cubicBezTo>
                  <a:cubicBezTo>
                    <a:pt x="3926" y="81"/>
                    <a:pt x="3685" y="1"/>
                    <a:pt x="3385" y="1"/>
                  </a:cubicBezTo>
                  <a:cubicBezTo>
                    <a:pt x="3205" y="1"/>
                    <a:pt x="3024" y="41"/>
                    <a:pt x="2904" y="121"/>
                  </a:cubicBezTo>
                  <a:cubicBezTo>
                    <a:pt x="2764" y="181"/>
                    <a:pt x="2644" y="321"/>
                    <a:pt x="2524" y="481"/>
                  </a:cubicBezTo>
                  <a:cubicBezTo>
                    <a:pt x="2464" y="341"/>
                    <a:pt x="2363" y="221"/>
                    <a:pt x="2223" y="121"/>
                  </a:cubicBezTo>
                  <a:cubicBezTo>
                    <a:pt x="2083" y="41"/>
                    <a:pt x="1923" y="1"/>
                    <a:pt x="1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797425" y="2814425"/>
              <a:ext cx="65100" cy="129700"/>
            </a:xfrm>
            <a:custGeom>
              <a:avLst/>
              <a:gdLst/>
              <a:ahLst/>
              <a:cxnLst/>
              <a:rect l="l" t="t" r="r" b="b"/>
              <a:pathLst>
                <a:path w="2604" h="5188" extrusionOk="0">
                  <a:moveTo>
                    <a:pt x="1322" y="742"/>
                  </a:moveTo>
                  <a:cubicBezTo>
                    <a:pt x="1462" y="742"/>
                    <a:pt x="1582" y="802"/>
                    <a:pt x="1642" y="962"/>
                  </a:cubicBezTo>
                  <a:cubicBezTo>
                    <a:pt x="1683" y="1102"/>
                    <a:pt x="1723" y="1443"/>
                    <a:pt x="1723" y="2003"/>
                  </a:cubicBezTo>
                  <a:cubicBezTo>
                    <a:pt x="1723" y="2564"/>
                    <a:pt x="1683" y="2905"/>
                    <a:pt x="1642" y="3045"/>
                  </a:cubicBezTo>
                  <a:cubicBezTo>
                    <a:pt x="1582" y="3205"/>
                    <a:pt x="1482" y="3265"/>
                    <a:pt x="1322" y="3265"/>
                  </a:cubicBezTo>
                  <a:cubicBezTo>
                    <a:pt x="1142" y="3265"/>
                    <a:pt x="1022" y="3185"/>
                    <a:pt x="961" y="3025"/>
                  </a:cubicBezTo>
                  <a:cubicBezTo>
                    <a:pt x="881" y="2845"/>
                    <a:pt x="861" y="2464"/>
                    <a:pt x="861" y="1843"/>
                  </a:cubicBezTo>
                  <a:cubicBezTo>
                    <a:pt x="861" y="1383"/>
                    <a:pt x="881" y="1062"/>
                    <a:pt x="961" y="942"/>
                  </a:cubicBezTo>
                  <a:cubicBezTo>
                    <a:pt x="1022" y="802"/>
                    <a:pt x="1142" y="742"/>
                    <a:pt x="1322" y="742"/>
                  </a:cubicBezTo>
                  <a:close/>
                  <a:moveTo>
                    <a:pt x="1602" y="1"/>
                  </a:moveTo>
                  <a:cubicBezTo>
                    <a:pt x="1422" y="1"/>
                    <a:pt x="1262" y="61"/>
                    <a:pt x="1142" y="141"/>
                  </a:cubicBezTo>
                  <a:cubicBezTo>
                    <a:pt x="1002" y="221"/>
                    <a:pt x="901" y="341"/>
                    <a:pt x="841" y="501"/>
                  </a:cubicBezTo>
                  <a:lnTo>
                    <a:pt x="841" y="101"/>
                  </a:lnTo>
                  <a:lnTo>
                    <a:pt x="0" y="101"/>
                  </a:lnTo>
                  <a:lnTo>
                    <a:pt x="0" y="5188"/>
                  </a:lnTo>
                  <a:lnTo>
                    <a:pt x="881" y="5188"/>
                  </a:lnTo>
                  <a:lnTo>
                    <a:pt x="881" y="3586"/>
                  </a:lnTo>
                  <a:cubicBezTo>
                    <a:pt x="961" y="3726"/>
                    <a:pt x="1062" y="3826"/>
                    <a:pt x="1182" y="3906"/>
                  </a:cubicBezTo>
                  <a:cubicBezTo>
                    <a:pt x="1302" y="3986"/>
                    <a:pt x="1442" y="4006"/>
                    <a:pt x="1622" y="4006"/>
                  </a:cubicBezTo>
                  <a:cubicBezTo>
                    <a:pt x="2003" y="4006"/>
                    <a:pt x="2243" y="3866"/>
                    <a:pt x="2384" y="3566"/>
                  </a:cubicBezTo>
                  <a:cubicBezTo>
                    <a:pt x="2544" y="3285"/>
                    <a:pt x="2604" y="2724"/>
                    <a:pt x="2604" y="1983"/>
                  </a:cubicBezTo>
                  <a:cubicBezTo>
                    <a:pt x="2604" y="1242"/>
                    <a:pt x="2544" y="742"/>
                    <a:pt x="2384" y="441"/>
                  </a:cubicBezTo>
                  <a:cubicBezTo>
                    <a:pt x="2243" y="161"/>
                    <a:pt x="1983" y="1"/>
                    <a:pt x="1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876525" y="2889525"/>
              <a:ext cx="21050" cy="22550"/>
            </a:xfrm>
            <a:custGeom>
              <a:avLst/>
              <a:gdLst/>
              <a:ahLst/>
              <a:cxnLst/>
              <a:rect l="l" t="t" r="r" b="b"/>
              <a:pathLst>
                <a:path w="842" h="902" extrusionOk="0">
                  <a:moveTo>
                    <a:pt x="1" y="1"/>
                  </a:moveTo>
                  <a:lnTo>
                    <a:pt x="1" y="902"/>
                  </a:lnTo>
                  <a:lnTo>
                    <a:pt x="842" y="902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912075" y="2814425"/>
              <a:ext cx="65625" cy="100175"/>
            </a:xfrm>
            <a:custGeom>
              <a:avLst/>
              <a:gdLst/>
              <a:ahLst/>
              <a:cxnLst/>
              <a:rect l="l" t="t" r="r" b="b"/>
              <a:pathLst>
                <a:path w="2625" h="4007" extrusionOk="0">
                  <a:moveTo>
                    <a:pt x="1323" y="682"/>
                  </a:moveTo>
                  <a:cubicBezTo>
                    <a:pt x="1483" y="682"/>
                    <a:pt x="1583" y="742"/>
                    <a:pt x="1643" y="822"/>
                  </a:cubicBezTo>
                  <a:cubicBezTo>
                    <a:pt x="1723" y="922"/>
                    <a:pt x="1743" y="1102"/>
                    <a:pt x="1743" y="1363"/>
                  </a:cubicBezTo>
                  <a:lnTo>
                    <a:pt x="1743" y="1523"/>
                  </a:lnTo>
                  <a:lnTo>
                    <a:pt x="902" y="1523"/>
                  </a:lnTo>
                  <a:cubicBezTo>
                    <a:pt x="902" y="1483"/>
                    <a:pt x="882" y="1443"/>
                    <a:pt x="882" y="1363"/>
                  </a:cubicBezTo>
                  <a:cubicBezTo>
                    <a:pt x="882" y="1122"/>
                    <a:pt x="922" y="942"/>
                    <a:pt x="982" y="842"/>
                  </a:cubicBezTo>
                  <a:cubicBezTo>
                    <a:pt x="1042" y="742"/>
                    <a:pt x="1162" y="682"/>
                    <a:pt x="1323" y="682"/>
                  </a:cubicBezTo>
                  <a:close/>
                  <a:moveTo>
                    <a:pt x="1343" y="1"/>
                  </a:moveTo>
                  <a:cubicBezTo>
                    <a:pt x="1102" y="1"/>
                    <a:pt x="882" y="41"/>
                    <a:pt x="702" y="101"/>
                  </a:cubicBezTo>
                  <a:cubicBezTo>
                    <a:pt x="541" y="181"/>
                    <a:pt x="381" y="281"/>
                    <a:pt x="281" y="401"/>
                  </a:cubicBezTo>
                  <a:cubicBezTo>
                    <a:pt x="181" y="521"/>
                    <a:pt x="101" y="682"/>
                    <a:pt x="61" y="882"/>
                  </a:cubicBezTo>
                  <a:cubicBezTo>
                    <a:pt x="21" y="1082"/>
                    <a:pt x="1" y="1423"/>
                    <a:pt x="1" y="1883"/>
                  </a:cubicBezTo>
                  <a:cubicBezTo>
                    <a:pt x="1" y="2464"/>
                    <a:pt x="21" y="2865"/>
                    <a:pt x="61" y="3085"/>
                  </a:cubicBezTo>
                  <a:cubicBezTo>
                    <a:pt x="121" y="3305"/>
                    <a:pt x="201" y="3485"/>
                    <a:pt x="321" y="3646"/>
                  </a:cubicBezTo>
                  <a:cubicBezTo>
                    <a:pt x="421" y="3766"/>
                    <a:pt x="561" y="3866"/>
                    <a:pt x="722" y="3926"/>
                  </a:cubicBezTo>
                  <a:cubicBezTo>
                    <a:pt x="882" y="3986"/>
                    <a:pt x="1082" y="4006"/>
                    <a:pt x="1323" y="4006"/>
                  </a:cubicBezTo>
                  <a:cubicBezTo>
                    <a:pt x="1763" y="4006"/>
                    <a:pt x="2084" y="3906"/>
                    <a:pt x="2304" y="3706"/>
                  </a:cubicBezTo>
                  <a:cubicBezTo>
                    <a:pt x="2504" y="3505"/>
                    <a:pt x="2604" y="3185"/>
                    <a:pt x="2604" y="2744"/>
                  </a:cubicBezTo>
                  <a:cubicBezTo>
                    <a:pt x="2604" y="2744"/>
                    <a:pt x="2604" y="2704"/>
                    <a:pt x="2604" y="2684"/>
                  </a:cubicBezTo>
                  <a:cubicBezTo>
                    <a:pt x="2604" y="2644"/>
                    <a:pt x="2604" y="2624"/>
                    <a:pt x="2604" y="2604"/>
                  </a:cubicBezTo>
                  <a:lnTo>
                    <a:pt x="1783" y="2604"/>
                  </a:lnTo>
                  <a:cubicBezTo>
                    <a:pt x="1783" y="2865"/>
                    <a:pt x="1743" y="3065"/>
                    <a:pt x="1663" y="3165"/>
                  </a:cubicBezTo>
                  <a:cubicBezTo>
                    <a:pt x="1603" y="3285"/>
                    <a:pt x="1503" y="3345"/>
                    <a:pt x="1343" y="3345"/>
                  </a:cubicBezTo>
                  <a:cubicBezTo>
                    <a:pt x="1182" y="3345"/>
                    <a:pt x="1062" y="3285"/>
                    <a:pt x="1002" y="3125"/>
                  </a:cubicBezTo>
                  <a:cubicBezTo>
                    <a:pt x="922" y="2985"/>
                    <a:pt x="902" y="2724"/>
                    <a:pt x="902" y="2364"/>
                  </a:cubicBezTo>
                  <a:lnTo>
                    <a:pt x="902" y="2224"/>
                  </a:lnTo>
                  <a:cubicBezTo>
                    <a:pt x="902" y="2184"/>
                    <a:pt x="902" y="2164"/>
                    <a:pt x="902" y="2124"/>
                  </a:cubicBezTo>
                  <a:lnTo>
                    <a:pt x="2624" y="2124"/>
                  </a:lnTo>
                  <a:lnTo>
                    <a:pt x="2624" y="1843"/>
                  </a:lnTo>
                  <a:cubicBezTo>
                    <a:pt x="2624" y="1423"/>
                    <a:pt x="2604" y="1102"/>
                    <a:pt x="2564" y="922"/>
                  </a:cubicBezTo>
                  <a:cubicBezTo>
                    <a:pt x="2524" y="722"/>
                    <a:pt x="2464" y="561"/>
                    <a:pt x="2364" y="441"/>
                  </a:cubicBezTo>
                  <a:cubicBezTo>
                    <a:pt x="2244" y="301"/>
                    <a:pt x="2104" y="181"/>
                    <a:pt x="1943" y="121"/>
                  </a:cubicBezTo>
                  <a:cubicBezTo>
                    <a:pt x="1763" y="41"/>
                    <a:pt x="1583" y="1"/>
                    <a:pt x="1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988700" y="2785400"/>
              <a:ext cx="65100" cy="129200"/>
            </a:xfrm>
            <a:custGeom>
              <a:avLst/>
              <a:gdLst/>
              <a:ahLst/>
              <a:cxnLst/>
              <a:rect l="l" t="t" r="r" b="b"/>
              <a:pathLst>
                <a:path w="2604" h="5168" extrusionOk="0">
                  <a:moveTo>
                    <a:pt x="1282" y="1903"/>
                  </a:moveTo>
                  <a:cubicBezTo>
                    <a:pt x="1462" y="1903"/>
                    <a:pt x="1582" y="1983"/>
                    <a:pt x="1642" y="2163"/>
                  </a:cubicBezTo>
                  <a:cubicBezTo>
                    <a:pt x="1723" y="2323"/>
                    <a:pt x="1743" y="2744"/>
                    <a:pt x="1743" y="3405"/>
                  </a:cubicBezTo>
                  <a:cubicBezTo>
                    <a:pt x="1743" y="3825"/>
                    <a:pt x="1723" y="4106"/>
                    <a:pt x="1642" y="4246"/>
                  </a:cubicBezTo>
                  <a:cubicBezTo>
                    <a:pt x="1582" y="4366"/>
                    <a:pt x="1462" y="4446"/>
                    <a:pt x="1282" y="4446"/>
                  </a:cubicBezTo>
                  <a:cubicBezTo>
                    <a:pt x="1142" y="4446"/>
                    <a:pt x="1022" y="4366"/>
                    <a:pt x="961" y="4226"/>
                  </a:cubicBezTo>
                  <a:cubicBezTo>
                    <a:pt x="921" y="4066"/>
                    <a:pt x="881" y="3705"/>
                    <a:pt x="881" y="3104"/>
                  </a:cubicBezTo>
                  <a:cubicBezTo>
                    <a:pt x="881" y="2604"/>
                    <a:pt x="921" y="2263"/>
                    <a:pt x="961" y="2123"/>
                  </a:cubicBezTo>
                  <a:cubicBezTo>
                    <a:pt x="1022" y="1983"/>
                    <a:pt x="1142" y="1903"/>
                    <a:pt x="1282" y="1903"/>
                  </a:cubicBezTo>
                  <a:close/>
                  <a:moveTo>
                    <a:pt x="1723" y="0"/>
                  </a:moveTo>
                  <a:lnTo>
                    <a:pt x="1723" y="1582"/>
                  </a:lnTo>
                  <a:cubicBezTo>
                    <a:pt x="1642" y="1442"/>
                    <a:pt x="1542" y="1342"/>
                    <a:pt x="1422" y="1262"/>
                  </a:cubicBezTo>
                  <a:cubicBezTo>
                    <a:pt x="1302" y="1202"/>
                    <a:pt x="1162" y="1162"/>
                    <a:pt x="981" y="1162"/>
                  </a:cubicBezTo>
                  <a:cubicBezTo>
                    <a:pt x="621" y="1162"/>
                    <a:pt x="361" y="1302"/>
                    <a:pt x="220" y="1602"/>
                  </a:cubicBezTo>
                  <a:cubicBezTo>
                    <a:pt x="60" y="1883"/>
                    <a:pt x="0" y="2443"/>
                    <a:pt x="0" y="3184"/>
                  </a:cubicBezTo>
                  <a:cubicBezTo>
                    <a:pt x="0" y="3925"/>
                    <a:pt x="60" y="4446"/>
                    <a:pt x="220" y="4727"/>
                  </a:cubicBezTo>
                  <a:cubicBezTo>
                    <a:pt x="361" y="5027"/>
                    <a:pt x="621" y="5167"/>
                    <a:pt x="1002" y="5167"/>
                  </a:cubicBezTo>
                  <a:cubicBezTo>
                    <a:pt x="1182" y="5167"/>
                    <a:pt x="1342" y="5127"/>
                    <a:pt x="1462" y="5047"/>
                  </a:cubicBezTo>
                  <a:cubicBezTo>
                    <a:pt x="1602" y="4967"/>
                    <a:pt x="1703" y="4827"/>
                    <a:pt x="1763" y="4666"/>
                  </a:cubicBezTo>
                  <a:lnTo>
                    <a:pt x="1763" y="5067"/>
                  </a:lnTo>
                  <a:lnTo>
                    <a:pt x="2604" y="5067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69300" y="2816925"/>
              <a:ext cx="62625" cy="97675"/>
            </a:xfrm>
            <a:custGeom>
              <a:avLst/>
              <a:gdLst/>
              <a:ahLst/>
              <a:cxnLst/>
              <a:rect l="l" t="t" r="r" b="b"/>
              <a:pathLst>
                <a:path w="2505" h="3907" extrusionOk="0">
                  <a:moveTo>
                    <a:pt x="1" y="1"/>
                  </a:moveTo>
                  <a:lnTo>
                    <a:pt x="1" y="2985"/>
                  </a:lnTo>
                  <a:cubicBezTo>
                    <a:pt x="1" y="3285"/>
                    <a:pt x="61" y="3526"/>
                    <a:pt x="201" y="3666"/>
                  </a:cubicBezTo>
                  <a:cubicBezTo>
                    <a:pt x="361" y="3826"/>
                    <a:pt x="562" y="3906"/>
                    <a:pt x="842" y="3906"/>
                  </a:cubicBezTo>
                  <a:cubicBezTo>
                    <a:pt x="1022" y="3906"/>
                    <a:pt x="1162" y="3866"/>
                    <a:pt x="1303" y="3786"/>
                  </a:cubicBezTo>
                  <a:cubicBezTo>
                    <a:pt x="1443" y="3706"/>
                    <a:pt x="1543" y="3586"/>
                    <a:pt x="1643" y="3425"/>
                  </a:cubicBezTo>
                  <a:lnTo>
                    <a:pt x="1643" y="3806"/>
                  </a:lnTo>
                  <a:lnTo>
                    <a:pt x="2504" y="3806"/>
                  </a:lnTo>
                  <a:lnTo>
                    <a:pt x="2504" y="1"/>
                  </a:lnTo>
                  <a:lnTo>
                    <a:pt x="1623" y="1"/>
                  </a:lnTo>
                  <a:lnTo>
                    <a:pt x="1623" y="2444"/>
                  </a:lnTo>
                  <a:cubicBezTo>
                    <a:pt x="1623" y="2704"/>
                    <a:pt x="1583" y="2885"/>
                    <a:pt x="1523" y="3005"/>
                  </a:cubicBezTo>
                  <a:cubicBezTo>
                    <a:pt x="1463" y="3105"/>
                    <a:pt x="1363" y="3145"/>
                    <a:pt x="1202" y="3145"/>
                  </a:cubicBezTo>
                  <a:cubicBezTo>
                    <a:pt x="1082" y="3145"/>
                    <a:pt x="982" y="3105"/>
                    <a:pt x="922" y="3005"/>
                  </a:cubicBezTo>
                  <a:cubicBezTo>
                    <a:pt x="862" y="2925"/>
                    <a:pt x="842" y="2745"/>
                    <a:pt x="842" y="2484"/>
                  </a:cubicBez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148425" y="2889525"/>
              <a:ext cx="21050" cy="22550"/>
            </a:xfrm>
            <a:custGeom>
              <a:avLst/>
              <a:gdLst/>
              <a:ahLst/>
              <a:cxnLst/>
              <a:rect l="l" t="t" r="r" b="b"/>
              <a:pathLst>
                <a:path w="842" h="902" extrusionOk="0">
                  <a:moveTo>
                    <a:pt x="0" y="1"/>
                  </a:moveTo>
                  <a:lnTo>
                    <a:pt x="0" y="902"/>
                  </a:lnTo>
                  <a:lnTo>
                    <a:pt x="841" y="902"/>
                  </a:lnTo>
                  <a:lnTo>
                    <a:pt x="8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186475" y="2814425"/>
              <a:ext cx="107175" cy="97650"/>
            </a:xfrm>
            <a:custGeom>
              <a:avLst/>
              <a:gdLst/>
              <a:ahLst/>
              <a:cxnLst/>
              <a:rect l="l" t="t" r="r" b="b"/>
              <a:pathLst>
                <a:path w="4287" h="3906" extrusionOk="0">
                  <a:moveTo>
                    <a:pt x="1723" y="1"/>
                  </a:moveTo>
                  <a:cubicBezTo>
                    <a:pt x="1483" y="1"/>
                    <a:pt x="1302" y="41"/>
                    <a:pt x="1162" y="121"/>
                  </a:cubicBezTo>
                  <a:cubicBezTo>
                    <a:pt x="1022" y="201"/>
                    <a:pt x="902" y="341"/>
                    <a:pt x="802" y="541"/>
                  </a:cubicBezTo>
                  <a:lnTo>
                    <a:pt x="802" y="101"/>
                  </a:lnTo>
                  <a:lnTo>
                    <a:pt x="0" y="101"/>
                  </a:lnTo>
                  <a:lnTo>
                    <a:pt x="0" y="3906"/>
                  </a:lnTo>
                  <a:lnTo>
                    <a:pt x="862" y="3906"/>
                  </a:lnTo>
                  <a:lnTo>
                    <a:pt x="862" y="1423"/>
                  </a:lnTo>
                  <a:cubicBezTo>
                    <a:pt x="862" y="1182"/>
                    <a:pt x="882" y="1022"/>
                    <a:pt x="962" y="922"/>
                  </a:cubicBezTo>
                  <a:cubicBezTo>
                    <a:pt x="1022" y="822"/>
                    <a:pt x="1142" y="762"/>
                    <a:pt x="1302" y="762"/>
                  </a:cubicBezTo>
                  <a:cubicBezTo>
                    <a:pt x="1443" y="762"/>
                    <a:pt x="1563" y="822"/>
                    <a:pt x="1623" y="902"/>
                  </a:cubicBezTo>
                  <a:cubicBezTo>
                    <a:pt x="1683" y="1002"/>
                    <a:pt x="1703" y="1182"/>
                    <a:pt x="1703" y="1443"/>
                  </a:cubicBezTo>
                  <a:lnTo>
                    <a:pt x="1703" y="3906"/>
                  </a:lnTo>
                  <a:lnTo>
                    <a:pt x="2564" y="3906"/>
                  </a:lnTo>
                  <a:lnTo>
                    <a:pt x="2564" y="1463"/>
                  </a:lnTo>
                  <a:cubicBezTo>
                    <a:pt x="2564" y="1202"/>
                    <a:pt x="2604" y="1022"/>
                    <a:pt x="2664" y="922"/>
                  </a:cubicBezTo>
                  <a:cubicBezTo>
                    <a:pt x="2724" y="822"/>
                    <a:pt x="2845" y="762"/>
                    <a:pt x="3005" y="762"/>
                  </a:cubicBezTo>
                  <a:cubicBezTo>
                    <a:pt x="3165" y="762"/>
                    <a:pt x="3265" y="802"/>
                    <a:pt x="3325" y="902"/>
                  </a:cubicBezTo>
                  <a:cubicBezTo>
                    <a:pt x="3405" y="982"/>
                    <a:pt x="3425" y="1182"/>
                    <a:pt x="3425" y="1483"/>
                  </a:cubicBezTo>
                  <a:lnTo>
                    <a:pt x="3425" y="3906"/>
                  </a:lnTo>
                  <a:lnTo>
                    <a:pt x="4287" y="3906"/>
                  </a:lnTo>
                  <a:lnTo>
                    <a:pt x="4287" y="982"/>
                  </a:lnTo>
                  <a:cubicBezTo>
                    <a:pt x="4287" y="662"/>
                    <a:pt x="4206" y="421"/>
                    <a:pt x="4066" y="241"/>
                  </a:cubicBezTo>
                  <a:cubicBezTo>
                    <a:pt x="3906" y="81"/>
                    <a:pt x="3686" y="1"/>
                    <a:pt x="3385" y="1"/>
                  </a:cubicBezTo>
                  <a:cubicBezTo>
                    <a:pt x="3185" y="1"/>
                    <a:pt x="3025" y="41"/>
                    <a:pt x="2885" y="121"/>
                  </a:cubicBezTo>
                  <a:cubicBezTo>
                    <a:pt x="2744" y="181"/>
                    <a:pt x="2624" y="321"/>
                    <a:pt x="2504" y="481"/>
                  </a:cubicBezTo>
                  <a:cubicBezTo>
                    <a:pt x="2444" y="341"/>
                    <a:pt x="2344" y="221"/>
                    <a:pt x="2204" y="121"/>
                  </a:cubicBezTo>
                  <a:cubicBezTo>
                    <a:pt x="2083" y="41"/>
                    <a:pt x="1903" y="1"/>
                    <a:pt x="1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301150" y="2816925"/>
              <a:ext cx="71125" cy="126700"/>
            </a:xfrm>
            <a:custGeom>
              <a:avLst/>
              <a:gdLst/>
              <a:ahLst/>
              <a:cxnLst/>
              <a:rect l="l" t="t" r="r" b="b"/>
              <a:pathLst>
                <a:path w="2845" h="5068" extrusionOk="0">
                  <a:moveTo>
                    <a:pt x="0" y="1"/>
                  </a:moveTo>
                  <a:lnTo>
                    <a:pt x="981" y="3926"/>
                  </a:lnTo>
                  <a:cubicBezTo>
                    <a:pt x="981" y="3966"/>
                    <a:pt x="981" y="4006"/>
                    <a:pt x="1001" y="4046"/>
                  </a:cubicBezTo>
                  <a:cubicBezTo>
                    <a:pt x="1001" y="4086"/>
                    <a:pt x="1001" y="4106"/>
                    <a:pt x="1001" y="4146"/>
                  </a:cubicBezTo>
                  <a:cubicBezTo>
                    <a:pt x="1001" y="4227"/>
                    <a:pt x="981" y="4287"/>
                    <a:pt x="921" y="4327"/>
                  </a:cubicBezTo>
                  <a:cubicBezTo>
                    <a:pt x="861" y="4367"/>
                    <a:pt x="781" y="4387"/>
                    <a:pt x="641" y="4387"/>
                  </a:cubicBezTo>
                  <a:lnTo>
                    <a:pt x="501" y="4387"/>
                  </a:lnTo>
                  <a:lnTo>
                    <a:pt x="501" y="5048"/>
                  </a:lnTo>
                  <a:cubicBezTo>
                    <a:pt x="561" y="5048"/>
                    <a:pt x="621" y="5068"/>
                    <a:pt x="661" y="5068"/>
                  </a:cubicBezTo>
                  <a:lnTo>
                    <a:pt x="821" y="5068"/>
                  </a:lnTo>
                  <a:cubicBezTo>
                    <a:pt x="1122" y="5068"/>
                    <a:pt x="1362" y="5008"/>
                    <a:pt x="1502" y="4887"/>
                  </a:cubicBezTo>
                  <a:cubicBezTo>
                    <a:pt x="1662" y="4767"/>
                    <a:pt x="1763" y="4527"/>
                    <a:pt x="1863" y="4166"/>
                  </a:cubicBezTo>
                  <a:lnTo>
                    <a:pt x="2844" y="1"/>
                  </a:lnTo>
                  <a:lnTo>
                    <a:pt x="1963" y="1"/>
                  </a:lnTo>
                  <a:lnTo>
                    <a:pt x="1442" y="2745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682050" y="2746825"/>
              <a:ext cx="69125" cy="84650"/>
            </a:xfrm>
            <a:custGeom>
              <a:avLst/>
              <a:gdLst/>
              <a:ahLst/>
              <a:cxnLst/>
              <a:rect l="l" t="t" r="r" b="b"/>
              <a:pathLst>
                <a:path w="2765" h="3386" extrusionOk="0">
                  <a:moveTo>
                    <a:pt x="602" y="1"/>
                  </a:moveTo>
                  <a:lnTo>
                    <a:pt x="121" y="1843"/>
                  </a:lnTo>
                  <a:lnTo>
                    <a:pt x="1022" y="1884"/>
                  </a:lnTo>
                  <a:cubicBezTo>
                    <a:pt x="1082" y="1823"/>
                    <a:pt x="1142" y="1783"/>
                    <a:pt x="1202" y="1743"/>
                  </a:cubicBezTo>
                  <a:cubicBezTo>
                    <a:pt x="1262" y="1703"/>
                    <a:pt x="1343" y="1683"/>
                    <a:pt x="1423" y="1683"/>
                  </a:cubicBezTo>
                  <a:cubicBezTo>
                    <a:pt x="1543" y="1683"/>
                    <a:pt x="1643" y="1723"/>
                    <a:pt x="1723" y="1803"/>
                  </a:cubicBezTo>
                  <a:cubicBezTo>
                    <a:pt x="1803" y="1884"/>
                    <a:pt x="1843" y="1984"/>
                    <a:pt x="1843" y="2104"/>
                  </a:cubicBezTo>
                  <a:cubicBezTo>
                    <a:pt x="1843" y="2264"/>
                    <a:pt x="1803" y="2384"/>
                    <a:pt x="1703" y="2484"/>
                  </a:cubicBezTo>
                  <a:cubicBezTo>
                    <a:pt x="1623" y="2584"/>
                    <a:pt x="1523" y="2625"/>
                    <a:pt x="1363" y="2625"/>
                  </a:cubicBezTo>
                  <a:cubicBezTo>
                    <a:pt x="1262" y="2625"/>
                    <a:pt x="1162" y="2605"/>
                    <a:pt x="1102" y="2544"/>
                  </a:cubicBezTo>
                  <a:cubicBezTo>
                    <a:pt x="1042" y="2504"/>
                    <a:pt x="982" y="2424"/>
                    <a:pt x="942" y="2324"/>
                  </a:cubicBezTo>
                  <a:lnTo>
                    <a:pt x="1" y="2424"/>
                  </a:lnTo>
                  <a:cubicBezTo>
                    <a:pt x="61" y="2725"/>
                    <a:pt x="221" y="2965"/>
                    <a:pt x="441" y="3125"/>
                  </a:cubicBezTo>
                  <a:cubicBezTo>
                    <a:pt x="682" y="3305"/>
                    <a:pt x="962" y="3386"/>
                    <a:pt x="1323" y="3386"/>
                  </a:cubicBezTo>
                  <a:cubicBezTo>
                    <a:pt x="1763" y="3386"/>
                    <a:pt x="2124" y="3265"/>
                    <a:pt x="2384" y="3045"/>
                  </a:cubicBezTo>
                  <a:cubicBezTo>
                    <a:pt x="2644" y="2825"/>
                    <a:pt x="2765" y="2504"/>
                    <a:pt x="2765" y="2124"/>
                  </a:cubicBezTo>
                  <a:cubicBezTo>
                    <a:pt x="2765" y="1803"/>
                    <a:pt x="2664" y="1563"/>
                    <a:pt x="2464" y="1383"/>
                  </a:cubicBezTo>
                  <a:cubicBezTo>
                    <a:pt x="2284" y="1183"/>
                    <a:pt x="2004" y="1102"/>
                    <a:pt x="1683" y="1102"/>
                  </a:cubicBezTo>
                  <a:cubicBezTo>
                    <a:pt x="1563" y="1102"/>
                    <a:pt x="1463" y="1102"/>
                    <a:pt x="1363" y="1143"/>
                  </a:cubicBezTo>
                  <a:cubicBezTo>
                    <a:pt x="1262" y="1163"/>
                    <a:pt x="1162" y="1203"/>
                    <a:pt x="1082" y="1263"/>
                  </a:cubicBezTo>
                  <a:lnTo>
                    <a:pt x="1202" y="742"/>
                  </a:lnTo>
                  <a:lnTo>
                    <a:pt x="2604" y="742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6725" y="2742825"/>
              <a:ext cx="77125" cy="88650"/>
            </a:xfrm>
            <a:custGeom>
              <a:avLst/>
              <a:gdLst/>
              <a:ahLst/>
              <a:cxnLst/>
              <a:rect l="l" t="t" r="r" b="b"/>
              <a:pathLst>
                <a:path w="3085" h="3546" extrusionOk="0">
                  <a:moveTo>
                    <a:pt x="1663" y="1"/>
                  </a:moveTo>
                  <a:cubicBezTo>
                    <a:pt x="1242" y="1"/>
                    <a:pt x="902" y="81"/>
                    <a:pt x="661" y="261"/>
                  </a:cubicBezTo>
                  <a:cubicBezTo>
                    <a:pt x="421" y="441"/>
                    <a:pt x="301" y="682"/>
                    <a:pt x="301" y="1002"/>
                  </a:cubicBezTo>
                  <a:cubicBezTo>
                    <a:pt x="301" y="1242"/>
                    <a:pt x="381" y="1423"/>
                    <a:pt x="521" y="1583"/>
                  </a:cubicBezTo>
                  <a:cubicBezTo>
                    <a:pt x="661" y="1743"/>
                    <a:pt x="922" y="1903"/>
                    <a:pt x="1322" y="2084"/>
                  </a:cubicBezTo>
                  <a:cubicBezTo>
                    <a:pt x="1362" y="2104"/>
                    <a:pt x="1422" y="2124"/>
                    <a:pt x="1482" y="2144"/>
                  </a:cubicBezTo>
                  <a:cubicBezTo>
                    <a:pt x="1763" y="2264"/>
                    <a:pt x="1903" y="2384"/>
                    <a:pt x="1903" y="2484"/>
                  </a:cubicBezTo>
                  <a:cubicBezTo>
                    <a:pt x="1903" y="2584"/>
                    <a:pt x="1883" y="2644"/>
                    <a:pt x="1803" y="2684"/>
                  </a:cubicBezTo>
                  <a:cubicBezTo>
                    <a:pt x="1743" y="2744"/>
                    <a:pt x="1663" y="2765"/>
                    <a:pt x="1542" y="2765"/>
                  </a:cubicBezTo>
                  <a:cubicBezTo>
                    <a:pt x="1382" y="2765"/>
                    <a:pt x="1262" y="2724"/>
                    <a:pt x="1162" y="2664"/>
                  </a:cubicBezTo>
                  <a:cubicBezTo>
                    <a:pt x="1082" y="2604"/>
                    <a:pt x="1042" y="2504"/>
                    <a:pt x="1042" y="2384"/>
                  </a:cubicBezTo>
                  <a:lnTo>
                    <a:pt x="1042" y="2364"/>
                  </a:lnTo>
                  <a:lnTo>
                    <a:pt x="0" y="2364"/>
                  </a:lnTo>
                  <a:lnTo>
                    <a:pt x="0" y="2384"/>
                  </a:lnTo>
                  <a:cubicBezTo>
                    <a:pt x="0" y="2744"/>
                    <a:pt x="120" y="3025"/>
                    <a:pt x="401" y="3225"/>
                  </a:cubicBezTo>
                  <a:cubicBezTo>
                    <a:pt x="661" y="3425"/>
                    <a:pt x="1042" y="3546"/>
                    <a:pt x="1502" y="3546"/>
                  </a:cubicBezTo>
                  <a:cubicBezTo>
                    <a:pt x="1963" y="3546"/>
                    <a:pt x="2324" y="3445"/>
                    <a:pt x="2564" y="3245"/>
                  </a:cubicBezTo>
                  <a:cubicBezTo>
                    <a:pt x="2824" y="3065"/>
                    <a:pt x="2944" y="2785"/>
                    <a:pt x="2944" y="2464"/>
                  </a:cubicBezTo>
                  <a:cubicBezTo>
                    <a:pt x="2944" y="2244"/>
                    <a:pt x="2884" y="2044"/>
                    <a:pt x="2764" y="1883"/>
                  </a:cubicBezTo>
                  <a:cubicBezTo>
                    <a:pt x="2624" y="1723"/>
                    <a:pt x="2424" y="1583"/>
                    <a:pt x="2163" y="1463"/>
                  </a:cubicBezTo>
                  <a:cubicBezTo>
                    <a:pt x="2083" y="1443"/>
                    <a:pt x="1963" y="1383"/>
                    <a:pt x="1843" y="1323"/>
                  </a:cubicBezTo>
                  <a:cubicBezTo>
                    <a:pt x="1502" y="1182"/>
                    <a:pt x="1342" y="1082"/>
                    <a:pt x="1342" y="982"/>
                  </a:cubicBezTo>
                  <a:cubicBezTo>
                    <a:pt x="1342" y="902"/>
                    <a:pt x="1362" y="862"/>
                    <a:pt x="1422" y="802"/>
                  </a:cubicBezTo>
                  <a:cubicBezTo>
                    <a:pt x="1482" y="762"/>
                    <a:pt x="1542" y="742"/>
                    <a:pt x="1643" y="742"/>
                  </a:cubicBezTo>
                  <a:cubicBezTo>
                    <a:pt x="1763" y="742"/>
                    <a:pt x="1863" y="762"/>
                    <a:pt x="1943" y="822"/>
                  </a:cubicBezTo>
                  <a:cubicBezTo>
                    <a:pt x="2003" y="882"/>
                    <a:pt x="2063" y="962"/>
                    <a:pt x="2063" y="1082"/>
                  </a:cubicBezTo>
                  <a:lnTo>
                    <a:pt x="3085" y="1082"/>
                  </a:lnTo>
                  <a:cubicBezTo>
                    <a:pt x="3045" y="742"/>
                    <a:pt x="2904" y="461"/>
                    <a:pt x="2664" y="281"/>
                  </a:cubicBezTo>
                  <a:cubicBezTo>
                    <a:pt x="2424" y="81"/>
                    <a:pt x="2083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879325" y="2744825"/>
              <a:ext cx="76650" cy="84150"/>
            </a:xfrm>
            <a:custGeom>
              <a:avLst/>
              <a:gdLst/>
              <a:ahLst/>
              <a:cxnLst/>
              <a:rect l="l" t="t" r="r" b="b"/>
              <a:pathLst>
                <a:path w="3066" h="3366" extrusionOk="0">
                  <a:moveTo>
                    <a:pt x="141" y="1"/>
                  </a:moveTo>
                  <a:lnTo>
                    <a:pt x="1" y="862"/>
                  </a:lnTo>
                  <a:lnTo>
                    <a:pt x="942" y="862"/>
                  </a:lnTo>
                  <a:lnTo>
                    <a:pt x="582" y="3365"/>
                  </a:lnTo>
                  <a:lnTo>
                    <a:pt x="1643" y="3365"/>
                  </a:lnTo>
                  <a:lnTo>
                    <a:pt x="2004" y="862"/>
                  </a:lnTo>
                  <a:lnTo>
                    <a:pt x="2925" y="862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940425" y="2744825"/>
              <a:ext cx="84650" cy="84150"/>
            </a:xfrm>
            <a:custGeom>
              <a:avLst/>
              <a:gdLst/>
              <a:ahLst/>
              <a:cxnLst/>
              <a:rect l="l" t="t" r="r" b="b"/>
              <a:pathLst>
                <a:path w="3386" h="3366" extrusionOk="0">
                  <a:moveTo>
                    <a:pt x="2043" y="1042"/>
                  </a:moveTo>
                  <a:lnTo>
                    <a:pt x="2204" y="2284"/>
                  </a:lnTo>
                  <a:lnTo>
                    <a:pt x="1523" y="2284"/>
                  </a:lnTo>
                  <a:lnTo>
                    <a:pt x="2043" y="1042"/>
                  </a:lnTo>
                  <a:close/>
                  <a:moveTo>
                    <a:pt x="1643" y="1"/>
                  </a:moveTo>
                  <a:lnTo>
                    <a:pt x="0" y="3365"/>
                  </a:lnTo>
                  <a:lnTo>
                    <a:pt x="1082" y="3365"/>
                  </a:lnTo>
                  <a:lnTo>
                    <a:pt x="1262" y="2965"/>
                  </a:lnTo>
                  <a:lnTo>
                    <a:pt x="2324" y="2965"/>
                  </a:lnTo>
                  <a:lnTo>
                    <a:pt x="2384" y="3365"/>
                  </a:lnTo>
                  <a:lnTo>
                    <a:pt x="3385" y="3365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031550" y="2744825"/>
              <a:ext cx="82650" cy="84150"/>
            </a:xfrm>
            <a:custGeom>
              <a:avLst/>
              <a:gdLst/>
              <a:ahLst/>
              <a:cxnLst/>
              <a:rect l="l" t="t" r="r" b="b"/>
              <a:pathLst>
                <a:path w="3306" h="3366" extrusionOk="0">
                  <a:moveTo>
                    <a:pt x="1863" y="802"/>
                  </a:moveTo>
                  <a:cubicBezTo>
                    <a:pt x="2024" y="802"/>
                    <a:pt x="2124" y="822"/>
                    <a:pt x="2204" y="862"/>
                  </a:cubicBezTo>
                  <a:cubicBezTo>
                    <a:pt x="2264" y="922"/>
                    <a:pt x="2304" y="982"/>
                    <a:pt x="2304" y="1082"/>
                  </a:cubicBezTo>
                  <a:cubicBezTo>
                    <a:pt x="2304" y="1203"/>
                    <a:pt x="2264" y="1303"/>
                    <a:pt x="2184" y="1343"/>
                  </a:cubicBezTo>
                  <a:cubicBezTo>
                    <a:pt x="2104" y="1403"/>
                    <a:pt x="1984" y="1443"/>
                    <a:pt x="1823" y="1443"/>
                  </a:cubicBezTo>
                  <a:lnTo>
                    <a:pt x="1323" y="1443"/>
                  </a:lnTo>
                  <a:lnTo>
                    <a:pt x="1403" y="802"/>
                  </a:lnTo>
                  <a:close/>
                  <a:moveTo>
                    <a:pt x="1" y="3345"/>
                  </a:moveTo>
                  <a:lnTo>
                    <a:pt x="1" y="3365"/>
                  </a:lnTo>
                  <a:lnTo>
                    <a:pt x="4" y="3345"/>
                  </a:lnTo>
                  <a:close/>
                  <a:moveTo>
                    <a:pt x="501" y="1"/>
                  </a:moveTo>
                  <a:lnTo>
                    <a:pt x="4" y="3345"/>
                  </a:lnTo>
                  <a:lnTo>
                    <a:pt x="1042" y="3345"/>
                  </a:lnTo>
                  <a:lnTo>
                    <a:pt x="1222" y="2144"/>
                  </a:lnTo>
                  <a:lnTo>
                    <a:pt x="1483" y="2144"/>
                  </a:lnTo>
                  <a:cubicBezTo>
                    <a:pt x="1703" y="2144"/>
                    <a:pt x="1843" y="2184"/>
                    <a:pt x="1923" y="2244"/>
                  </a:cubicBezTo>
                  <a:cubicBezTo>
                    <a:pt x="2004" y="2284"/>
                    <a:pt x="2044" y="2384"/>
                    <a:pt x="2044" y="2544"/>
                  </a:cubicBezTo>
                  <a:lnTo>
                    <a:pt x="2044" y="2624"/>
                  </a:lnTo>
                  <a:cubicBezTo>
                    <a:pt x="2044" y="2644"/>
                    <a:pt x="2044" y="2664"/>
                    <a:pt x="2044" y="2685"/>
                  </a:cubicBezTo>
                  <a:lnTo>
                    <a:pt x="1984" y="3025"/>
                  </a:lnTo>
                  <a:cubicBezTo>
                    <a:pt x="1984" y="3065"/>
                    <a:pt x="1984" y="3105"/>
                    <a:pt x="1984" y="3125"/>
                  </a:cubicBezTo>
                  <a:cubicBezTo>
                    <a:pt x="1984" y="3165"/>
                    <a:pt x="1984" y="3185"/>
                    <a:pt x="1984" y="3205"/>
                  </a:cubicBezTo>
                  <a:cubicBezTo>
                    <a:pt x="1984" y="3245"/>
                    <a:pt x="1984" y="3265"/>
                    <a:pt x="1984" y="3285"/>
                  </a:cubicBezTo>
                  <a:cubicBezTo>
                    <a:pt x="1984" y="3305"/>
                    <a:pt x="1984" y="3345"/>
                    <a:pt x="1984" y="3365"/>
                  </a:cubicBezTo>
                  <a:lnTo>
                    <a:pt x="3125" y="3365"/>
                  </a:lnTo>
                  <a:lnTo>
                    <a:pt x="3125" y="3265"/>
                  </a:lnTo>
                  <a:cubicBezTo>
                    <a:pt x="3085" y="3265"/>
                    <a:pt x="3065" y="3245"/>
                    <a:pt x="3045" y="3205"/>
                  </a:cubicBezTo>
                  <a:cubicBezTo>
                    <a:pt x="3025" y="3185"/>
                    <a:pt x="3025" y="3145"/>
                    <a:pt x="3025" y="3105"/>
                  </a:cubicBezTo>
                  <a:lnTo>
                    <a:pt x="3025" y="3065"/>
                  </a:lnTo>
                  <a:cubicBezTo>
                    <a:pt x="3025" y="3045"/>
                    <a:pt x="3025" y="3025"/>
                    <a:pt x="3025" y="2985"/>
                  </a:cubicBezTo>
                  <a:lnTo>
                    <a:pt x="3065" y="2644"/>
                  </a:lnTo>
                  <a:cubicBezTo>
                    <a:pt x="3065" y="2604"/>
                    <a:pt x="3085" y="2584"/>
                    <a:pt x="3085" y="2544"/>
                  </a:cubicBezTo>
                  <a:cubicBezTo>
                    <a:pt x="3085" y="2504"/>
                    <a:pt x="3085" y="2464"/>
                    <a:pt x="3085" y="2444"/>
                  </a:cubicBezTo>
                  <a:cubicBezTo>
                    <a:pt x="3085" y="2284"/>
                    <a:pt x="3045" y="2164"/>
                    <a:pt x="2985" y="2084"/>
                  </a:cubicBezTo>
                  <a:cubicBezTo>
                    <a:pt x="2925" y="1984"/>
                    <a:pt x="2805" y="1903"/>
                    <a:pt x="2665" y="1863"/>
                  </a:cubicBezTo>
                  <a:cubicBezTo>
                    <a:pt x="2865" y="1763"/>
                    <a:pt x="3025" y="1643"/>
                    <a:pt x="3145" y="1483"/>
                  </a:cubicBezTo>
                  <a:cubicBezTo>
                    <a:pt x="3245" y="1323"/>
                    <a:pt x="3305" y="1122"/>
                    <a:pt x="3305" y="902"/>
                  </a:cubicBezTo>
                  <a:cubicBezTo>
                    <a:pt x="3305" y="582"/>
                    <a:pt x="3205" y="361"/>
                    <a:pt x="3005" y="221"/>
                  </a:cubicBezTo>
                  <a:cubicBezTo>
                    <a:pt x="2805" y="61"/>
                    <a:pt x="2484" y="1"/>
                    <a:pt x="2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117175" y="2742825"/>
              <a:ext cx="77150" cy="88650"/>
            </a:xfrm>
            <a:custGeom>
              <a:avLst/>
              <a:gdLst/>
              <a:ahLst/>
              <a:cxnLst/>
              <a:rect l="l" t="t" r="r" b="b"/>
              <a:pathLst>
                <a:path w="3086" h="3546" extrusionOk="0">
                  <a:moveTo>
                    <a:pt x="1663" y="1"/>
                  </a:moveTo>
                  <a:cubicBezTo>
                    <a:pt x="1242" y="1"/>
                    <a:pt x="922" y="81"/>
                    <a:pt x="682" y="261"/>
                  </a:cubicBezTo>
                  <a:cubicBezTo>
                    <a:pt x="441" y="441"/>
                    <a:pt x="321" y="682"/>
                    <a:pt x="321" y="1002"/>
                  </a:cubicBezTo>
                  <a:cubicBezTo>
                    <a:pt x="321" y="1242"/>
                    <a:pt x="401" y="1423"/>
                    <a:pt x="541" y="1583"/>
                  </a:cubicBezTo>
                  <a:cubicBezTo>
                    <a:pt x="682" y="1743"/>
                    <a:pt x="942" y="1903"/>
                    <a:pt x="1343" y="2084"/>
                  </a:cubicBezTo>
                  <a:cubicBezTo>
                    <a:pt x="1383" y="2104"/>
                    <a:pt x="1423" y="2124"/>
                    <a:pt x="1503" y="2144"/>
                  </a:cubicBezTo>
                  <a:cubicBezTo>
                    <a:pt x="1783" y="2264"/>
                    <a:pt x="1923" y="2384"/>
                    <a:pt x="1923" y="2484"/>
                  </a:cubicBezTo>
                  <a:cubicBezTo>
                    <a:pt x="1923" y="2584"/>
                    <a:pt x="1883" y="2644"/>
                    <a:pt x="1823" y="2684"/>
                  </a:cubicBezTo>
                  <a:cubicBezTo>
                    <a:pt x="1763" y="2744"/>
                    <a:pt x="1663" y="2765"/>
                    <a:pt x="1543" y="2765"/>
                  </a:cubicBezTo>
                  <a:cubicBezTo>
                    <a:pt x="1383" y="2765"/>
                    <a:pt x="1262" y="2724"/>
                    <a:pt x="1182" y="2664"/>
                  </a:cubicBezTo>
                  <a:cubicBezTo>
                    <a:pt x="1082" y="2604"/>
                    <a:pt x="1042" y="2504"/>
                    <a:pt x="1042" y="2384"/>
                  </a:cubicBezTo>
                  <a:lnTo>
                    <a:pt x="1042" y="2364"/>
                  </a:lnTo>
                  <a:lnTo>
                    <a:pt x="1" y="2364"/>
                  </a:lnTo>
                  <a:lnTo>
                    <a:pt x="1" y="2384"/>
                  </a:lnTo>
                  <a:cubicBezTo>
                    <a:pt x="1" y="2744"/>
                    <a:pt x="141" y="3025"/>
                    <a:pt x="401" y="3225"/>
                  </a:cubicBezTo>
                  <a:cubicBezTo>
                    <a:pt x="662" y="3425"/>
                    <a:pt x="1062" y="3546"/>
                    <a:pt x="1523" y="3546"/>
                  </a:cubicBezTo>
                  <a:cubicBezTo>
                    <a:pt x="1983" y="3546"/>
                    <a:pt x="2324" y="3445"/>
                    <a:pt x="2584" y="3245"/>
                  </a:cubicBezTo>
                  <a:cubicBezTo>
                    <a:pt x="2845" y="3065"/>
                    <a:pt x="2965" y="2785"/>
                    <a:pt x="2965" y="2464"/>
                  </a:cubicBezTo>
                  <a:cubicBezTo>
                    <a:pt x="2965" y="2244"/>
                    <a:pt x="2905" y="2044"/>
                    <a:pt x="2765" y="1883"/>
                  </a:cubicBezTo>
                  <a:cubicBezTo>
                    <a:pt x="2644" y="1723"/>
                    <a:pt x="2444" y="1583"/>
                    <a:pt x="2164" y="1463"/>
                  </a:cubicBezTo>
                  <a:cubicBezTo>
                    <a:pt x="2084" y="1443"/>
                    <a:pt x="1983" y="1383"/>
                    <a:pt x="1843" y="1323"/>
                  </a:cubicBezTo>
                  <a:cubicBezTo>
                    <a:pt x="1523" y="1182"/>
                    <a:pt x="1343" y="1082"/>
                    <a:pt x="1343" y="982"/>
                  </a:cubicBezTo>
                  <a:cubicBezTo>
                    <a:pt x="1343" y="902"/>
                    <a:pt x="1363" y="862"/>
                    <a:pt x="1423" y="802"/>
                  </a:cubicBezTo>
                  <a:cubicBezTo>
                    <a:pt x="1483" y="762"/>
                    <a:pt x="1563" y="742"/>
                    <a:pt x="1643" y="742"/>
                  </a:cubicBezTo>
                  <a:cubicBezTo>
                    <a:pt x="1783" y="742"/>
                    <a:pt x="1883" y="762"/>
                    <a:pt x="1943" y="822"/>
                  </a:cubicBezTo>
                  <a:cubicBezTo>
                    <a:pt x="2024" y="882"/>
                    <a:pt x="2064" y="962"/>
                    <a:pt x="2084" y="1082"/>
                  </a:cubicBezTo>
                  <a:lnTo>
                    <a:pt x="3085" y="1082"/>
                  </a:lnTo>
                  <a:cubicBezTo>
                    <a:pt x="3065" y="742"/>
                    <a:pt x="2925" y="461"/>
                    <a:pt x="2684" y="281"/>
                  </a:cubicBezTo>
                  <a:cubicBezTo>
                    <a:pt x="2424" y="81"/>
                    <a:pt x="2084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308525" y="2870500"/>
              <a:ext cx="61600" cy="99175"/>
            </a:xfrm>
            <a:custGeom>
              <a:avLst/>
              <a:gdLst/>
              <a:ahLst/>
              <a:cxnLst/>
              <a:rect l="l" t="t" r="r" b="b"/>
              <a:pathLst>
                <a:path w="2464" h="3967" extrusionOk="0">
                  <a:moveTo>
                    <a:pt x="1142" y="521"/>
                  </a:moveTo>
                  <a:cubicBezTo>
                    <a:pt x="1322" y="521"/>
                    <a:pt x="1442" y="602"/>
                    <a:pt x="1522" y="762"/>
                  </a:cubicBezTo>
                  <a:cubicBezTo>
                    <a:pt x="1582" y="922"/>
                    <a:pt x="1623" y="1323"/>
                    <a:pt x="1623" y="1983"/>
                  </a:cubicBezTo>
                  <a:cubicBezTo>
                    <a:pt x="1623" y="2124"/>
                    <a:pt x="1623" y="2264"/>
                    <a:pt x="1603" y="2404"/>
                  </a:cubicBezTo>
                  <a:cubicBezTo>
                    <a:pt x="1603" y="2524"/>
                    <a:pt x="1582" y="2644"/>
                    <a:pt x="1562" y="2764"/>
                  </a:cubicBezTo>
                  <a:lnTo>
                    <a:pt x="1422" y="2624"/>
                  </a:lnTo>
                  <a:lnTo>
                    <a:pt x="1102" y="2945"/>
                  </a:lnTo>
                  <a:lnTo>
                    <a:pt x="1302" y="3145"/>
                  </a:lnTo>
                  <a:cubicBezTo>
                    <a:pt x="1262" y="3145"/>
                    <a:pt x="1222" y="3165"/>
                    <a:pt x="1182" y="3165"/>
                  </a:cubicBezTo>
                  <a:lnTo>
                    <a:pt x="1122" y="3165"/>
                  </a:lnTo>
                  <a:cubicBezTo>
                    <a:pt x="942" y="3165"/>
                    <a:pt x="821" y="3085"/>
                    <a:pt x="761" y="2945"/>
                  </a:cubicBezTo>
                  <a:cubicBezTo>
                    <a:pt x="701" y="2785"/>
                    <a:pt x="681" y="2444"/>
                    <a:pt x="681" y="1843"/>
                  </a:cubicBezTo>
                  <a:cubicBezTo>
                    <a:pt x="681" y="1262"/>
                    <a:pt x="701" y="902"/>
                    <a:pt x="781" y="742"/>
                  </a:cubicBezTo>
                  <a:cubicBezTo>
                    <a:pt x="841" y="602"/>
                    <a:pt x="962" y="521"/>
                    <a:pt x="1142" y="521"/>
                  </a:cubicBezTo>
                  <a:close/>
                  <a:moveTo>
                    <a:pt x="1142" y="1"/>
                  </a:moveTo>
                  <a:cubicBezTo>
                    <a:pt x="902" y="1"/>
                    <a:pt x="721" y="41"/>
                    <a:pt x="581" y="101"/>
                  </a:cubicBezTo>
                  <a:cubicBezTo>
                    <a:pt x="441" y="181"/>
                    <a:pt x="321" y="281"/>
                    <a:pt x="221" y="441"/>
                  </a:cubicBezTo>
                  <a:cubicBezTo>
                    <a:pt x="140" y="561"/>
                    <a:pt x="80" y="742"/>
                    <a:pt x="60" y="962"/>
                  </a:cubicBezTo>
                  <a:cubicBezTo>
                    <a:pt x="20" y="1182"/>
                    <a:pt x="0" y="1483"/>
                    <a:pt x="0" y="1843"/>
                  </a:cubicBezTo>
                  <a:cubicBezTo>
                    <a:pt x="0" y="2224"/>
                    <a:pt x="20" y="2524"/>
                    <a:pt x="60" y="2744"/>
                  </a:cubicBezTo>
                  <a:cubicBezTo>
                    <a:pt x="80" y="2965"/>
                    <a:pt x="140" y="3125"/>
                    <a:pt x="221" y="3245"/>
                  </a:cubicBezTo>
                  <a:cubicBezTo>
                    <a:pt x="321" y="3405"/>
                    <a:pt x="441" y="3526"/>
                    <a:pt x="581" y="3586"/>
                  </a:cubicBezTo>
                  <a:cubicBezTo>
                    <a:pt x="721" y="3666"/>
                    <a:pt x="902" y="3686"/>
                    <a:pt x="1142" y="3686"/>
                  </a:cubicBezTo>
                  <a:cubicBezTo>
                    <a:pt x="1262" y="3686"/>
                    <a:pt x="1362" y="3686"/>
                    <a:pt x="1462" y="3666"/>
                  </a:cubicBezTo>
                  <a:cubicBezTo>
                    <a:pt x="1562" y="3646"/>
                    <a:pt x="1643" y="3606"/>
                    <a:pt x="1723" y="3586"/>
                  </a:cubicBezTo>
                  <a:lnTo>
                    <a:pt x="1723" y="3566"/>
                  </a:lnTo>
                  <a:lnTo>
                    <a:pt x="2123" y="3966"/>
                  </a:lnTo>
                  <a:lnTo>
                    <a:pt x="2464" y="3626"/>
                  </a:lnTo>
                  <a:lnTo>
                    <a:pt x="2063" y="3245"/>
                  </a:lnTo>
                  <a:cubicBezTo>
                    <a:pt x="2143" y="3145"/>
                    <a:pt x="2203" y="2985"/>
                    <a:pt x="2223" y="2764"/>
                  </a:cubicBezTo>
                  <a:cubicBezTo>
                    <a:pt x="2263" y="2544"/>
                    <a:pt x="2284" y="2204"/>
                    <a:pt x="2284" y="1843"/>
                  </a:cubicBezTo>
                  <a:cubicBezTo>
                    <a:pt x="2284" y="1483"/>
                    <a:pt x="2263" y="1182"/>
                    <a:pt x="2223" y="962"/>
                  </a:cubicBezTo>
                  <a:cubicBezTo>
                    <a:pt x="2203" y="742"/>
                    <a:pt x="2143" y="561"/>
                    <a:pt x="2063" y="441"/>
                  </a:cubicBezTo>
                  <a:cubicBezTo>
                    <a:pt x="1963" y="281"/>
                    <a:pt x="1843" y="161"/>
                    <a:pt x="1703" y="101"/>
                  </a:cubicBezTo>
                  <a:cubicBezTo>
                    <a:pt x="1562" y="41"/>
                    <a:pt x="1382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74625" y="2870500"/>
              <a:ext cx="52600" cy="92650"/>
            </a:xfrm>
            <a:custGeom>
              <a:avLst/>
              <a:gdLst/>
              <a:ahLst/>
              <a:cxnLst/>
              <a:rect l="l" t="t" r="r" b="b"/>
              <a:pathLst>
                <a:path w="2104" h="3706" extrusionOk="0">
                  <a:moveTo>
                    <a:pt x="1042" y="1"/>
                  </a:moveTo>
                  <a:cubicBezTo>
                    <a:pt x="721" y="1"/>
                    <a:pt x="481" y="81"/>
                    <a:pt x="320" y="261"/>
                  </a:cubicBezTo>
                  <a:cubicBezTo>
                    <a:pt x="140" y="421"/>
                    <a:pt x="40" y="662"/>
                    <a:pt x="40" y="942"/>
                  </a:cubicBezTo>
                  <a:cubicBezTo>
                    <a:pt x="40" y="1142"/>
                    <a:pt x="80" y="1302"/>
                    <a:pt x="160" y="1443"/>
                  </a:cubicBezTo>
                  <a:cubicBezTo>
                    <a:pt x="240" y="1583"/>
                    <a:pt x="421" y="1743"/>
                    <a:pt x="721" y="1943"/>
                  </a:cubicBezTo>
                  <a:lnTo>
                    <a:pt x="1062" y="2184"/>
                  </a:lnTo>
                  <a:cubicBezTo>
                    <a:pt x="1222" y="2304"/>
                    <a:pt x="1322" y="2404"/>
                    <a:pt x="1382" y="2464"/>
                  </a:cubicBezTo>
                  <a:cubicBezTo>
                    <a:pt x="1422" y="2544"/>
                    <a:pt x="1462" y="2624"/>
                    <a:pt x="1462" y="2744"/>
                  </a:cubicBezTo>
                  <a:cubicBezTo>
                    <a:pt x="1462" y="2865"/>
                    <a:pt x="1422" y="2985"/>
                    <a:pt x="1342" y="3045"/>
                  </a:cubicBezTo>
                  <a:cubicBezTo>
                    <a:pt x="1282" y="3125"/>
                    <a:pt x="1162" y="3165"/>
                    <a:pt x="1021" y="3165"/>
                  </a:cubicBezTo>
                  <a:cubicBezTo>
                    <a:pt x="901" y="3165"/>
                    <a:pt x="801" y="3125"/>
                    <a:pt x="741" y="3045"/>
                  </a:cubicBezTo>
                  <a:cubicBezTo>
                    <a:pt x="701" y="2965"/>
                    <a:pt x="661" y="2805"/>
                    <a:pt x="661" y="2604"/>
                  </a:cubicBezTo>
                  <a:lnTo>
                    <a:pt x="661" y="2364"/>
                  </a:lnTo>
                  <a:lnTo>
                    <a:pt x="20" y="2364"/>
                  </a:lnTo>
                  <a:lnTo>
                    <a:pt x="20" y="2384"/>
                  </a:lnTo>
                  <a:cubicBezTo>
                    <a:pt x="20" y="2484"/>
                    <a:pt x="0" y="2544"/>
                    <a:pt x="0" y="2584"/>
                  </a:cubicBezTo>
                  <a:cubicBezTo>
                    <a:pt x="0" y="2965"/>
                    <a:pt x="100" y="3245"/>
                    <a:pt x="260" y="3425"/>
                  </a:cubicBezTo>
                  <a:cubicBezTo>
                    <a:pt x="441" y="3606"/>
                    <a:pt x="721" y="3706"/>
                    <a:pt x="1062" y="3706"/>
                  </a:cubicBezTo>
                  <a:cubicBezTo>
                    <a:pt x="1402" y="3706"/>
                    <a:pt x="1662" y="3606"/>
                    <a:pt x="1843" y="3445"/>
                  </a:cubicBezTo>
                  <a:cubicBezTo>
                    <a:pt x="2023" y="3265"/>
                    <a:pt x="2103" y="3025"/>
                    <a:pt x="2103" y="2704"/>
                  </a:cubicBezTo>
                  <a:cubicBezTo>
                    <a:pt x="2103" y="2464"/>
                    <a:pt x="2063" y="2264"/>
                    <a:pt x="1983" y="2124"/>
                  </a:cubicBezTo>
                  <a:cubicBezTo>
                    <a:pt x="1883" y="1963"/>
                    <a:pt x="1702" y="1803"/>
                    <a:pt x="1442" y="1643"/>
                  </a:cubicBezTo>
                  <a:lnTo>
                    <a:pt x="1082" y="1383"/>
                  </a:lnTo>
                  <a:cubicBezTo>
                    <a:pt x="821" y="1202"/>
                    <a:pt x="681" y="1042"/>
                    <a:pt x="681" y="902"/>
                  </a:cubicBezTo>
                  <a:cubicBezTo>
                    <a:pt x="681" y="782"/>
                    <a:pt x="721" y="702"/>
                    <a:pt x="781" y="642"/>
                  </a:cubicBezTo>
                  <a:cubicBezTo>
                    <a:pt x="841" y="582"/>
                    <a:pt x="921" y="541"/>
                    <a:pt x="1021" y="541"/>
                  </a:cubicBezTo>
                  <a:cubicBezTo>
                    <a:pt x="1162" y="541"/>
                    <a:pt x="1262" y="582"/>
                    <a:pt x="1322" y="662"/>
                  </a:cubicBezTo>
                  <a:cubicBezTo>
                    <a:pt x="1382" y="742"/>
                    <a:pt x="1422" y="882"/>
                    <a:pt x="1422" y="1082"/>
                  </a:cubicBezTo>
                  <a:lnTo>
                    <a:pt x="1422" y="1162"/>
                  </a:lnTo>
                  <a:lnTo>
                    <a:pt x="2043" y="1162"/>
                  </a:lnTo>
                  <a:cubicBezTo>
                    <a:pt x="2043" y="1162"/>
                    <a:pt x="2043" y="1142"/>
                    <a:pt x="2043" y="1122"/>
                  </a:cubicBezTo>
                  <a:lnTo>
                    <a:pt x="2043" y="1042"/>
                  </a:lnTo>
                  <a:cubicBezTo>
                    <a:pt x="2043" y="702"/>
                    <a:pt x="1963" y="441"/>
                    <a:pt x="1783" y="281"/>
                  </a:cubicBezTo>
                  <a:cubicBezTo>
                    <a:pt x="1602" y="101"/>
                    <a:pt x="136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465250" y="2873000"/>
              <a:ext cx="59100" cy="87650"/>
            </a:xfrm>
            <a:custGeom>
              <a:avLst/>
              <a:gdLst/>
              <a:ahLst/>
              <a:cxnLst/>
              <a:rect l="l" t="t" r="r" b="b"/>
              <a:pathLst>
                <a:path w="2364" h="3506" extrusionOk="0">
                  <a:moveTo>
                    <a:pt x="962" y="482"/>
                  </a:moveTo>
                  <a:cubicBezTo>
                    <a:pt x="1162" y="482"/>
                    <a:pt x="1322" y="522"/>
                    <a:pt x="1402" y="582"/>
                  </a:cubicBezTo>
                  <a:cubicBezTo>
                    <a:pt x="1482" y="662"/>
                    <a:pt x="1522" y="782"/>
                    <a:pt x="1522" y="962"/>
                  </a:cubicBezTo>
                  <a:cubicBezTo>
                    <a:pt x="1522" y="1142"/>
                    <a:pt x="1482" y="1283"/>
                    <a:pt x="1402" y="1363"/>
                  </a:cubicBezTo>
                  <a:cubicBezTo>
                    <a:pt x="1322" y="1443"/>
                    <a:pt x="1202" y="1483"/>
                    <a:pt x="1002" y="1483"/>
                  </a:cubicBezTo>
                  <a:lnTo>
                    <a:pt x="621" y="1483"/>
                  </a:lnTo>
                  <a:lnTo>
                    <a:pt x="621" y="482"/>
                  </a:lnTo>
                  <a:close/>
                  <a:moveTo>
                    <a:pt x="0" y="1"/>
                  </a:moveTo>
                  <a:lnTo>
                    <a:pt x="0" y="3506"/>
                  </a:lnTo>
                  <a:lnTo>
                    <a:pt x="641" y="3506"/>
                  </a:lnTo>
                  <a:lnTo>
                    <a:pt x="641" y="1964"/>
                  </a:lnTo>
                  <a:lnTo>
                    <a:pt x="861" y="1964"/>
                  </a:lnTo>
                  <a:cubicBezTo>
                    <a:pt x="1122" y="1964"/>
                    <a:pt x="1302" y="2004"/>
                    <a:pt x="1382" y="2084"/>
                  </a:cubicBezTo>
                  <a:cubicBezTo>
                    <a:pt x="1462" y="2164"/>
                    <a:pt x="1522" y="2304"/>
                    <a:pt x="1522" y="2504"/>
                  </a:cubicBezTo>
                  <a:lnTo>
                    <a:pt x="1522" y="2584"/>
                  </a:lnTo>
                  <a:lnTo>
                    <a:pt x="1522" y="2965"/>
                  </a:lnTo>
                  <a:cubicBezTo>
                    <a:pt x="1522" y="3105"/>
                    <a:pt x="1522" y="3225"/>
                    <a:pt x="1542" y="3305"/>
                  </a:cubicBezTo>
                  <a:cubicBezTo>
                    <a:pt x="1542" y="3385"/>
                    <a:pt x="1562" y="3446"/>
                    <a:pt x="1582" y="3506"/>
                  </a:cubicBezTo>
                  <a:lnTo>
                    <a:pt x="2364" y="3506"/>
                  </a:lnTo>
                  <a:cubicBezTo>
                    <a:pt x="2304" y="3446"/>
                    <a:pt x="2263" y="3385"/>
                    <a:pt x="2223" y="3305"/>
                  </a:cubicBezTo>
                  <a:cubicBezTo>
                    <a:pt x="2203" y="3225"/>
                    <a:pt x="2183" y="3125"/>
                    <a:pt x="2183" y="2985"/>
                  </a:cubicBezTo>
                  <a:lnTo>
                    <a:pt x="2163" y="2524"/>
                  </a:lnTo>
                  <a:lnTo>
                    <a:pt x="2163" y="2464"/>
                  </a:lnTo>
                  <a:cubicBezTo>
                    <a:pt x="2143" y="2024"/>
                    <a:pt x="1983" y="1763"/>
                    <a:pt x="1683" y="1683"/>
                  </a:cubicBezTo>
                  <a:cubicBezTo>
                    <a:pt x="1843" y="1663"/>
                    <a:pt x="1963" y="1583"/>
                    <a:pt x="2043" y="1443"/>
                  </a:cubicBezTo>
                  <a:cubicBezTo>
                    <a:pt x="2123" y="1323"/>
                    <a:pt x="2163" y="1142"/>
                    <a:pt x="2163" y="902"/>
                  </a:cubicBezTo>
                  <a:cubicBezTo>
                    <a:pt x="2163" y="582"/>
                    <a:pt x="2103" y="341"/>
                    <a:pt x="1943" y="201"/>
                  </a:cubicBezTo>
                  <a:cubicBezTo>
                    <a:pt x="1783" y="61"/>
                    <a:pt x="1522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523825" y="2873000"/>
              <a:ext cx="62125" cy="87650"/>
            </a:xfrm>
            <a:custGeom>
              <a:avLst/>
              <a:gdLst/>
              <a:ahLst/>
              <a:cxnLst/>
              <a:rect l="l" t="t" r="r" b="b"/>
              <a:pathLst>
                <a:path w="2485" h="3506" extrusionOk="0">
                  <a:moveTo>
                    <a:pt x="1222" y="622"/>
                  </a:moveTo>
                  <a:lnTo>
                    <a:pt x="1503" y="2104"/>
                  </a:lnTo>
                  <a:lnTo>
                    <a:pt x="942" y="2104"/>
                  </a:lnTo>
                  <a:lnTo>
                    <a:pt x="1222" y="622"/>
                  </a:lnTo>
                  <a:close/>
                  <a:moveTo>
                    <a:pt x="802" y="1"/>
                  </a:moveTo>
                  <a:lnTo>
                    <a:pt x="1" y="3506"/>
                  </a:lnTo>
                  <a:lnTo>
                    <a:pt x="682" y="3506"/>
                  </a:lnTo>
                  <a:lnTo>
                    <a:pt x="842" y="2624"/>
                  </a:lnTo>
                  <a:lnTo>
                    <a:pt x="1603" y="2624"/>
                  </a:lnTo>
                  <a:lnTo>
                    <a:pt x="1763" y="3506"/>
                  </a:lnTo>
                  <a:lnTo>
                    <a:pt x="2484" y="3506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579400" y="2873000"/>
              <a:ext cx="54100" cy="87650"/>
            </a:xfrm>
            <a:custGeom>
              <a:avLst/>
              <a:gdLst/>
              <a:ahLst/>
              <a:cxnLst/>
              <a:rect l="l" t="t" r="r" b="b"/>
              <a:pathLst>
                <a:path w="2164" h="3506" extrusionOk="0">
                  <a:moveTo>
                    <a:pt x="1" y="1"/>
                  </a:moveTo>
                  <a:lnTo>
                    <a:pt x="1" y="582"/>
                  </a:lnTo>
                  <a:lnTo>
                    <a:pt x="742" y="582"/>
                  </a:lnTo>
                  <a:lnTo>
                    <a:pt x="742" y="3506"/>
                  </a:lnTo>
                  <a:lnTo>
                    <a:pt x="1403" y="3506"/>
                  </a:lnTo>
                  <a:lnTo>
                    <a:pt x="1403" y="582"/>
                  </a:lnTo>
                  <a:lnTo>
                    <a:pt x="2164" y="582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639500" y="2873000"/>
              <a:ext cx="46075" cy="87650"/>
            </a:xfrm>
            <a:custGeom>
              <a:avLst/>
              <a:gdLst/>
              <a:ahLst/>
              <a:cxnLst/>
              <a:rect l="l" t="t" r="r" b="b"/>
              <a:pathLst>
                <a:path w="1843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1843" y="3506"/>
                  </a:lnTo>
                  <a:lnTo>
                    <a:pt x="1843" y="2925"/>
                  </a:lnTo>
                  <a:lnTo>
                    <a:pt x="661" y="2925"/>
                  </a:lnTo>
                  <a:lnTo>
                    <a:pt x="661" y="1943"/>
                  </a:lnTo>
                  <a:lnTo>
                    <a:pt x="1723" y="1943"/>
                  </a:lnTo>
                  <a:lnTo>
                    <a:pt x="1723" y="1383"/>
                  </a:lnTo>
                  <a:lnTo>
                    <a:pt x="661" y="1383"/>
                  </a:lnTo>
                  <a:lnTo>
                    <a:pt x="661" y="582"/>
                  </a:lnTo>
                  <a:lnTo>
                    <a:pt x="1803" y="582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3693575" y="2870500"/>
              <a:ext cx="52600" cy="92650"/>
            </a:xfrm>
            <a:custGeom>
              <a:avLst/>
              <a:gdLst/>
              <a:ahLst/>
              <a:cxnLst/>
              <a:rect l="l" t="t" r="r" b="b"/>
              <a:pathLst>
                <a:path w="2104" h="3706" extrusionOk="0">
                  <a:moveTo>
                    <a:pt x="1022" y="1"/>
                  </a:moveTo>
                  <a:cubicBezTo>
                    <a:pt x="701" y="1"/>
                    <a:pt x="481" y="81"/>
                    <a:pt x="301" y="261"/>
                  </a:cubicBezTo>
                  <a:cubicBezTo>
                    <a:pt x="120" y="421"/>
                    <a:pt x="40" y="662"/>
                    <a:pt x="40" y="942"/>
                  </a:cubicBezTo>
                  <a:cubicBezTo>
                    <a:pt x="40" y="1142"/>
                    <a:pt x="80" y="1302"/>
                    <a:pt x="161" y="1443"/>
                  </a:cubicBezTo>
                  <a:cubicBezTo>
                    <a:pt x="221" y="1583"/>
                    <a:pt x="421" y="1743"/>
                    <a:pt x="701" y="1943"/>
                  </a:cubicBezTo>
                  <a:lnTo>
                    <a:pt x="1042" y="2184"/>
                  </a:lnTo>
                  <a:cubicBezTo>
                    <a:pt x="1202" y="2304"/>
                    <a:pt x="1322" y="2404"/>
                    <a:pt x="1362" y="2464"/>
                  </a:cubicBezTo>
                  <a:cubicBezTo>
                    <a:pt x="1422" y="2544"/>
                    <a:pt x="1442" y="2624"/>
                    <a:pt x="1442" y="2744"/>
                  </a:cubicBezTo>
                  <a:cubicBezTo>
                    <a:pt x="1442" y="2865"/>
                    <a:pt x="1402" y="2985"/>
                    <a:pt x="1322" y="3045"/>
                  </a:cubicBezTo>
                  <a:cubicBezTo>
                    <a:pt x="1262" y="3125"/>
                    <a:pt x="1142" y="3165"/>
                    <a:pt x="1022" y="3165"/>
                  </a:cubicBezTo>
                  <a:cubicBezTo>
                    <a:pt x="882" y="3165"/>
                    <a:pt x="781" y="3125"/>
                    <a:pt x="741" y="3045"/>
                  </a:cubicBezTo>
                  <a:cubicBezTo>
                    <a:pt x="681" y="2965"/>
                    <a:pt x="661" y="2805"/>
                    <a:pt x="661" y="2604"/>
                  </a:cubicBezTo>
                  <a:lnTo>
                    <a:pt x="661" y="2364"/>
                  </a:lnTo>
                  <a:lnTo>
                    <a:pt x="0" y="2364"/>
                  </a:lnTo>
                  <a:lnTo>
                    <a:pt x="0" y="2384"/>
                  </a:lnTo>
                  <a:cubicBezTo>
                    <a:pt x="0" y="2484"/>
                    <a:pt x="0" y="2544"/>
                    <a:pt x="0" y="2584"/>
                  </a:cubicBezTo>
                  <a:cubicBezTo>
                    <a:pt x="0" y="2965"/>
                    <a:pt x="80" y="3245"/>
                    <a:pt x="261" y="3425"/>
                  </a:cubicBezTo>
                  <a:cubicBezTo>
                    <a:pt x="421" y="3606"/>
                    <a:pt x="701" y="3706"/>
                    <a:pt x="1042" y="3706"/>
                  </a:cubicBezTo>
                  <a:cubicBezTo>
                    <a:pt x="1382" y="3706"/>
                    <a:pt x="1643" y="3606"/>
                    <a:pt x="1823" y="3445"/>
                  </a:cubicBezTo>
                  <a:cubicBezTo>
                    <a:pt x="2003" y="3265"/>
                    <a:pt x="2103" y="3025"/>
                    <a:pt x="2103" y="2704"/>
                  </a:cubicBezTo>
                  <a:cubicBezTo>
                    <a:pt x="2103" y="2464"/>
                    <a:pt x="2063" y="2264"/>
                    <a:pt x="1963" y="2124"/>
                  </a:cubicBezTo>
                  <a:cubicBezTo>
                    <a:pt x="1863" y="1963"/>
                    <a:pt x="1703" y="1803"/>
                    <a:pt x="1442" y="1643"/>
                  </a:cubicBezTo>
                  <a:lnTo>
                    <a:pt x="1082" y="1383"/>
                  </a:lnTo>
                  <a:lnTo>
                    <a:pt x="1062" y="1383"/>
                  </a:lnTo>
                  <a:cubicBezTo>
                    <a:pt x="801" y="1202"/>
                    <a:pt x="661" y="1042"/>
                    <a:pt x="661" y="902"/>
                  </a:cubicBezTo>
                  <a:cubicBezTo>
                    <a:pt x="661" y="782"/>
                    <a:pt x="701" y="702"/>
                    <a:pt x="761" y="642"/>
                  </a:cubicBezTo>
                  <a:cubicBezTo>
                    <a:pt x="822" y="582"/>
                    <a:pt x="902" y="541"/>
                    <a:pt x="1002" y="541"/>
                  </a:cubicBezTo>
                  <a:cubicBezTo>
                    <a:pt x="1142" y="541"/>
                    <a:pt x="1242" y="582"/>
                    <a:pt x="1302" y="662"/>
                  </a:cubicBezTo>
                  <a:cubicBezTo>
                    <a:pt x="1362" y="742"/>
                    <a:pt x="1402" y="882"/>
                    <a:pt x="1402" y="1082"/>
                  </a:cubicBezTo>
                  <a:lnTo>
                    <a:pt x="1402" y="1162"/>
                  </a:lnTo>
                  <a:lnTo>
                    <a:pt x="2023" y="1162"/>
                  </a:lnTo>
                  <a:cubicBezTo>
                    <a:pt x="2023" y="1162"/>
                    <a:pt x="2023" y="1142"/>
                    <a:pt x="2023" y="1122"/>
                  </a:cubicBezTo>
                  <a:lnTo>
                    <a:pt x="2023" y="1042"/>
                  </a:lnTo>
                  <a:cubicBezTo>
                    <a:pt x="2023" y="702"/>
                    <a:pt x="1943" y="441"/>
                    <a:pt x="1763" y="281"/>
                  </a:cubicBezTo>
                  <a:cubicBezTo>
                    <a:pt x="1603" y="101"/>
                    <a:pt x="1342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783700" y="2873000"/>
              <a:ext cx="46100" cy="87650"/>
            </a:xfrm>
            <a:custGeom>
              <a:avLst/>
              <a:gdLst/>
              <a:ahLst/>
              <a:cxnLst/>
              <a:rect l="l" t="t" r="r" b="b"/>
              <a:pathLst>
                <a:path w="1844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61" y="3506"/>
                  </a:lnTo>
                  <a:lnTo>
                    <a:pt x="661" y="1964"/>
                  </a:lnTo>
                  <a:lnTo>
                    <a:pt x="1783" y="1964"/>
                  </a:lnTo>
                  <a:lnTo>
                    <a:pt x="1783" y="1403"/>
                  </a:lnTo>
                  <a:lnTo>
                    <a:pt x="661" y="1403"/>
                  </a:lnTo>
                  <a:lnTo>
                    <a:pt x="661" y="562"/>
                  </a:lnTo>
                  <a:lnTo>
                    <a:pt x="1843" y="562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836775" y="2870500"/>
              <a:ext cx="57100" cy="92650"/>
            </a:xfrm>
            <a:custGeom>
              <a:avLst/>
              <a:gdLst/>
              <a:ahLst/>
              <a:cxnLst/>
              <a:rect l="l" t="t" r="r" b="b"/>
              <a:pathLst>
                <a:path w="2284" h="3706" extrusionOk="0">
                  <a:moveTo>
                    <a:pt x="1142" y="541"/>
                  </a:moveTo>
                  <a:cubicBezTo>
                    <a:pt x="1322" y="541"/>
                    <a:pt x="1443" y="602"/>
                    <a:pt x="1523" y="762"/>
                  </a:cubicBezTo>
                  <a:cubicBezTo>
                    <a:pt x="1583" y="902"/>
                    <a:pt x="1623" y="1262"/>
                    <a:pt x="1623" y="1863"/>
                  </a:cubicBezTo>
                  <a:cubicBezTo>
                    <a:pt x="1623" y="2444"/>
                    <a:pt x="1583" y="2805"/>
                    <a:pt x="1523" y="2945"/>
                  </a:cubicBezTo>
                  <a:cubicBezTo>
                    <a:pt x="1443" y="3105"/>
                    <a:pt x="1322" y="3165"/>
                    <a:pt x="1142" y="3165"/>
                  </a:cubicBezTo>
                  <a:cubicBezTo>
                    <a:pt x="962" y="3165"/>
                    <a:pt x="842" y="3105"/>
                    <a:pt x="762" y="2945"/>
                  </a:cubicBezTo>
                  <a:cubicBezTo>
                    <a:pt x="702" y="2805"/>
                    <a:pt x="661" y="2424"/>
                    <a:pt x="661" y="1863"/>
                  </a:cubicBezTo>
                  <a:lnTo>
                    <a:pt x="682" y="1863"/>
                  </a:lnTo>
                  <a:cubicBezTo>
                    <a:pt x="682" y="1262"/>
                    <a:pt x="702" y="902"/>
                    <a:pt x="782" y="762"/>
                  </a:cubicBezTo>
                  <a:cubicBezTo>
                    <a:pt x="842" y="602"/>
                    <a:pt x="962" y="541"/>
                    <a:pt x="1142" y="541"/>
                  </a:cubicBezTo>
                  <a:close/>
                  <a:moveTo>
                    <a:pt x="1142" y="1"/>
                  </a:moveTo>
                  <a:cubicBezTo>
                    <a:pt x="922" y="1"/>
                    <a:pt x="722" y="41"/>
                    <a:pt x="581" y="101"/>
                  </a:cubicBezTo>
                  <a:cubicBezTo>
                    <a:pt x="441" y="181"/>
                    <a:pt x="321" y="301"/>
                    <a:pt x="221" y="461"/>
                  </a:cubicBezTo>
                  <a:cubicBezTo>
                    <a:pt x="141" y="561"/>
                    <a:pt x="101" y="742"/>
                    <a:pt x="61" y="962"/>
                  </a:cubicBezTo>
                  <a:cubicBezTo>
                    <a:pt x="21" y="1182"/>
                    <a:pt x="1" y="1483"/>
                    <a:pt x="1" y="1843"/>
                  </a:cubicBezTo>
                  <a:lnTo>
                    <a:pt x="1" y="1863"/>
                  </a:lnTo>
                  <a:cubicBezTo>
                    <a:pt x="1" y="2224"/>
                    <a:pt x="21" y="2524"/>
                    <a:pt x="61" y="2744"/>
                  </a:cubicBezTo>
                  <a:cubicBezTo>
                    <a:pt x="81" y="2965"/>
                    <a:pt x="141" y="3145"/>
                    <a:pt x="221" y="3245"/>
                  </a:cubicBezTo>
                  <a:cubicBezTo>
                    <a:pt x="321" y="3405"/>
                    <a:pt x="441" y="3526"/>
                    <a:pt x="581" y="3586"/>
                  </a:cubicBezTo>
                  <a:cubicBezTo>
                    <a:pt x="722" y="3666"/>
                    <a:pt x="922" y="3706"/>
                    <a:pt x="1142" y="3706"/>
                  </a:cubicBezTo>
                  <a:cubicBezTo>
                    <a:pt x="1383" y="3706"/>
                    <a:pt x="1563" y="3666"/>
                    <a:pt x="1703" y="3586"/>
                  </a:cubicBezTo>
                  <a:cubicBezTo>
                    <a:pt x="1843" y="3526"/>
                    <a:pt x="1963" y="3405"/>
                    <a:pt x="2064" y="3245"/>
                  </a:cubicBezTo>
                  <a:cubicBezTo>
                    <a:pt x="2144" y="3145"/>
                    <a:pt x="2204" y="2965"/>
                    <a:pt x="2224" y="2744"/>
                  </a:cubicBezTo>
                  <a:cubicBezTo>
                    <a:pt x="2264" y="2524"/>
                    <a:pt x="2284" y="2224"/>
                    <a:pt x="2284" y="1843"/>
                  </a:cubicBezTo>
                  <a:cubicBezTo>
                    <a:pt x="2284" y="1483"/>
                    <a:pt x="2264" y="1182"/>
                    <a:pt x="2244" y="962"/>
                  </a:cubicBezTo>
                  <a:cubicBezTo>
                    <a:pt x="2204" y="742"/>
                    <a:pt x="2144" y="561"/>
                    <a:pt x="2064" y="461"/>
                  </a:cubicBezTo>
                  <a:cubicBezTo>
                    <a:pt x="1963" y="301"/>
                    <a:pt x="1843" y="181"/>
                    <a:pt x="1703" y="101"/>
                  </a:cubicBezTo>
                  <a:cubicBezTo>
                    <a:pt x="1563" y="41"/>
                    <a:pt x="1383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904875" y="2873000"/>
              <a:ext cx="59100" cy="87650"/>
            </a:xfrm>
            <a:custGeom>
              <a:avLst/>
              <a:gdLst/>
              <a:ahLst/>
              <a:cxnLst/>
              <a:rect l="l" t="t" r="r" b="b"/>
              <a:pathLst>
                <a:path w="2364" h="3506" extrusionOk="0">
                  <a:moveTo>
                    <a:pt x="962" y="482"/>
                  </a:moveTo>
                  <a:cubicBezTo>
                    <a:pt x="1162" y="482"/>
                    <a:pt x="1322" y="522"/>
                    <a:pt x="1402" y="582"/>
                  </a:cubicBezTo>
                  <a:cubicBezTo>
                    <a:pt x="1483" y="662"/>
                    <a:pt x="1523" y="782"/>
                    <a:pt x="1523" y="962"/>
                  </a:cubicBezTo>
                  <a:cubicBezTo>
                    <a:pt x="1523" y="1142"/>
                    <a:pt x="1483" y="1283"/>
                    <a:pt x="1402" y="1363"/>
                  </a:cubicBezTo>
                  <a:cubicBezTo>
                    <a:pt x="1342" y="1443"/>
                    <a:pt x="1202" y="1483"/>
                    <a:pt x="1002" y="1483"/>
                  </a:cubicBezTo>
                  <a:lnTo>
                    <a:pt x="641" y="1483"/>
                  </a:lnTo>
                  <a:lnTo>
                    <a:pt x="641" y="482"/>
                  </a:lnTo>
                  <a:close/>
                  <a:moveTo>
                    <a:pt x="0" y="1"/>
                  </a:moveTo>
                  <a:lnTo>
                    <a:pt x="0" y="3506"/>
                  </a:lnTo>
                  <a:lnTo>
                    <a:pt x="641" y="3506"/>
                  </a:lnTo>
                  <a:lnTo>
                    <a:pt x="641" y="1964"/>
                  </a:lnTo>
                  <a:lnTo>
                    <a:pt x="862" y="1964"/>
                  </a:lnTo>
                  <a:cubicBezTo>
                    <a:pt x="1122" y="1964"/>
                    <a:pt x="1302" y="2004"/>
                    <a:pt x="1382" y="2084"/>
                  </a:cubicBezTo>
                  <a:cubicBezTo>
                    <a:pt x="1483" y="2164"/>
                    <a:pt x="1523" y="2304"/>
                    <a:pt x="1523" y="2504"/>
                  </a:cubicBezTo>
                  <a:lnTo>
                    <a:pt x="1523" y="2584"/>
                  </a:lnTo>
                  <a:lnTo>
                    <a:pt x="1523" y="2965"/>
                  </a:lnTo>
                  <a:cubicBezTo>
                    <a:pt x="1523" y="3105"/>
                    <a:pt x="1543" y="3225"/>
                    <a:pt x="1543" y="3305"/>
                  </a:cubicBezTo>
                  <a:cubicBezTo>
                    <a:pt x="1543" y="3385"/>
                    <a:pt x="1563" y="3446"/>
                    <a:pt x="1583" y="3506"/>
                  </a:cubicBezTo>
                  <a:lnTo>
                    <a:pt x="2364" y="3506"/>
                  </a:lnTo>
                  <a:cubicBezTo>
                    <a:pt x="2304" y="3446"/>
                    <a:pt x="2264" y="3385"/>
                    <a:pt x="2224" y="3305"/>
                  </a:cubicBezTo>
                  <a:cubicBezTo>
                    <a:pt x="2204" y="3225"/>
                    <a:pt x="2184" y="3125"/>
                    <a:pt x="2184" y="2985"/>
                  </a:cubicBezTo>
                  <a:lnTo>
                    <a:pt x="2164" y="2524"/>
                  </a:lnTo>
                  <a:lnTo>
                    <a:pt x="2164" y="2464"/>
                  </a:lnTo>
                  <a:cubicBezTo>
                    <a:pt x="2144" y="2024"/>
                    <a:pt x="1983" y="1763"/>
                    <a:pt x="1683" y="1683"/>
                  </a:cubicBezTo>
                  <a:cubicBezTo>
                    <a:pt x="1843" y="1663"/>
                    <a:pt x="1963" y="1583"/>
                    <a:pt x="2043" y="1443"/>
                  </a:cubicBezTo>
                  <a:cubicBezTo>
                    <a:pt x="2123" y="1323"/>
                    <a:pt x="2184" y="1142"/>
                    <a:pt x="2184" y="902"/>
                  </a:cubicBezTo>
                  <a:cubicBezTo>
                    <a:pt x="2184" y="582"/>
                    <a:pt x="2103" y="341"/>
                    <a:pt x="1943" y="201"/>
                  </a:cubicBezTo>
                  <a:cubicBezTo>
                    <a:pt x="1783" y="61"/>
                    <a:pt x="1523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997000" y="2873000"/>
              <a:ext cx="45600" cy="87650"/>
            </a:xfrm>
            <a:custGeom>
              <a:avLst/>
              <a:gdLst/>
              <a:ahLst/>
              <a:cxnLst/>
              <a:rect l="l" t="t" r="r" b="b"/>
              <a:pathLst>
                <a:path w="182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1823" y="3506"/>
                  </a:lnTo>
                  <a:lnTo>
                    <a:pt x="1823" y="2925"/>
                  </a:lnTo>
                  <a:lnTo>
                    <a:pt x="642" y="2925"/>
                  </a:lnTo>
                  <a:lnTo>
                    <a:pt x="642" y="1943"/>
                  </a:lnTo>
                  <a:lnTo>
                    <a:pt x="1723" y="1943"/>
                  </a:lnTo>
                  <a:lnTo>
                    <a:pt x="1723" y="1383"/>
                  </a:lnTo>
                  <a:lnTo>
                    <a:pt x="642" y="1383"/>
                  </a:lnTo>
                  <a:lnTo>
                    <a:pt x="642" y="582"/>
                  </a:lnTo>
                  <a:lnTo>
                    <a:pt x="1803" y="582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046075" y="2873000"/>
              <a:ext cx="62125" cy="87650"/>
            </a:xfrm>
            <a:custGeom>
              <a:avLst/>
              <a:gdLst/>
              <a:ahLst/>
              <a:cxnLst/>
              <a:rect l="l" t="t" r="r" b="b"/>
              <a:pathLst>
                <a:path w="2485" h="3506" extrusionOk="0">
                  <a:moveTo>
                    <a:pt x="41" y="1"/>
                  </a:moveTo>
                  <a:lnTo>
                    <a:pt x="862" y="1723"/>
                  </a:lnTo>
                  <a:lnTo>
                    <a:pt x="1" y="3506"/>
                  </a:lnTo>
                  <a:lnTo>
                    <a:pt x="722" y="3506"/>
                  </a:lnTo>
                  <a:lnTo>
                    <a:pt x="1222" y="2344"/>
                  </a:lnTo>
                  <a:lnTo>
                    <a:pt x="1743" y="3506"/>
                  </a:lnTo>
                  <a:lnTo>
                    <a:pt x="2484" y="3506"/>
                  </a:lnTo>
                  <a:lnTo>
                    <a:pt x="1603" y="1723"/>
                  </a:lnTo>
                  <a:lnTo>
                    <a:pt x="2464" y="1"/>
                  </a:lnTo>
                  <a:lnTo>
                    <a:pt x="1723" y="1"/>
                  </a:lnTo>
                  <a:lnTo>
                    <a:pt x="1242" y="1102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4110175" y="2870500"/>
              <a:ext cx="53100" cy="92150"/>
            </a:xfrm>
            <a:custGeom>
              <a:avLst/>
              <a:gdLst/>
              <a:ahLst/>
              <a:cxnLst/>
              <a:rect l="l" t="t" r="r" b="b"/>
              <a:pathLst>
                <a:path w="2124" h="3686" extrusionOk="0">
                  <a:moveTo>
                    <a:pt x="1082" y="1"/>
                  </a:moveTo>
                  <a:cubicBezTo>
                    <a:pt x="861" y="1"/>
                    <a:pt x="681" y="41"/>
                    <a:pt x="541" y="121"/>
                  </a:cubicBezTo>
                  <a:cubicBezTo>
                    <a:pt x="401" y="181"/>
                    <a:pt x="281" y="301"/>
                    <a:pt x="180" y="461"/>
                  </a:cubicBezTo>
                  <a:cubicBezTo>
                    <a:pt x="120" y="561"/>
                    <a:pt x="80" y="722"/>
                    <a:pt x="40" y="942"/>
                  </a:cubicBezTo>
                  <a:cubicBezTo>
                    <a:pt x="20" y="1162"/>
                    <a:pt x="0" y="1443"/>
                    <a:pt x="0" y="1803"/>
                  </a:cubicBezTo>
                  <a:cubicBezTo>
                    <a:pt x="0" y="2344"/>
                    <a:pt x="40" y="2704"/>
                    <a:pt x="80" y="2925"/>
                  </a:cubicBezTo>
                  <a:cubicBezTo>
                    <a:pt x="120" y="3125"/>
                    <a:pt x="221" y="3305"/>
                    <a:pt x="321" y="3425"/>
                  </a:cubicBezTo>
                  <a:cubicBezTo>
                    <a:pt x="421" y="3526"/>
                    <a:pt x="521" y="3586"/>
                    <a:pt x="641" y="3626"/>
                  </a:cubicBezTo>
                  <a:cubicBezTo>
                    <a:pt x="761" y="3666"/>
                    <a:pt x="902" y="3686"/>
                    <a:pt x="1062" y="3686"/>
                  </a:cubicBezTo>
                  <a:cubicBezTo>
                    <a:pt x="1422" y="3686"/>
                    <a:pt x="1683" y="3586"/>
                    <a:pt x="1863" y="3405"/>
                  </a:cubicBezTo>
                  <a:cubicBezTo>
                    <a:pt x="2023" y="3205"/>
                    <a:pt x="2123" y="2905"/>
                    <a:pt x="2123" y="2484"/>
                  </a:cubicBezTo>
                  <a:lnTo>
                    <a:pt x="2123" y="2424"/>
                  </a:lnTo>
                  <a:lnTo>
                    <a:pt x="2123" y="2364"/>
                  </a:lnTo>
                  <a:lnTo>
                    <a:pt x="1482" y="2364"/>
                  </a:lnTo>
                  <a:lnTo>
                    <a:pt x="1482" y="2404"/>
                  </a:lnTo>
                  <a:cubicBezTo>
                    <a:pt x="1482" y="2704"/>
                    <a:pt x="1442" y="2885"/>
                    <a:pt x="1382" y="3005"/>
                  </a:cubicBezTo>
                  <a:cubicBezTo>
                    <a:pt x="1322" y="3105"/>
                    <a:pt x="1222" y="3165"/>
                    <a:pt x="1082" y="3165"/>
                  </a:cubicBezTo>
                  <a:cubicBezTo>
                    <a:pt x="922" y="3165"/>
                    <a:pt x="821" y="3085"/>
                    <a:pt x="761" y="2965"/>
                  </a:cubicBezTo>
                  <a:cubicBezTo>
                    <a:pt x="701" y="2825"/>
                    <a:pt x="681" y="2424"/>
                    <a:pt x="681" y="1803"/>
                  </a:cubicBezTo>
                  <a:cubicBezTo>
                    <a:pt x="681" y="1222"/>
                    <a:pt x="701" y="862"/>
                    <a:pt x="761" y="722"/>
                  </a:cubicBezTo>
                  <a:cubicBezTo>
                    <a:pt x="821" y="602"/>
                    <a:pt x="922" y="521"/>
                    <a:pt x="1082" y="521"/>
                  </a:cubicBezTo>
                  <a:cubicBezTo>
                    <a:pt x="1222" y="521"/>
                    <a:pt x="1302" y="582"/>
                    <a:pt x="1362" y="662"/>
                  </a:cubicBezTo>
                  <a:cubicBezTo>
                    <a:pt x="1422" y="762"/>
                    <a:pt x="1462" y="902"/>
                    <a:pt x="1462" y="1102"/>
                  </a:cubicBezTo>
                  <a:lnTo>
                    <a:pt x="1462" y="1182"/>
                  </a:lnTo>
                  <a:lnTo>
                    <a:pt x="2103" y="1182"/>
                  </a:lnTo>
                  <a:cubicBezTo>
                    <a:pt x="2103" y="762"/>
                    <a:pt x="2023" y="461"/>
                    <a:pt x="1843" y="281"/>
                  </a:cubicBezTo>
                  <a:cubicBezTo>
                    <a:pt x="1683" y="101"/>
                    <a:pt x="1422" y="1"/>
                    <a:pt x="1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4173750" y="2873000"/>
              <a:ext cx="46100" cy="87650"/>
            </a:xfrm>
            <a:custGeom>
              <a:avLst/>
              <a:gdLst/>
              <a:ahLst/>
              <a:cxnLst/>
              <a:rect l="l" t="t" r="r" b="b"/>
              <a:pathLst>
                <a:path w="184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1844" y="3506"/>
                  </a:lnTo>
                  <a:lnTo>
                    <a:pt x="1844" y="2925"/>
                  </a:lnTo>
                  <a:lnTo>
                    <a:pt x="662" y="2925"/>
                  </a:lnTo>
                  <a:lnTo>
                    <a:pt x="662" y="1943"/>
                  </a:lnTo>
                  <a:lnTo>
                    <a:pt x="1743" y="1943"/>
                  </a:lnTo>
                  <a:lnTo>
                    <a:pt x="1743" y="1383"/>
                  </a:lnTo>
                  <a:lnTo>
                    <a:pt x="662" y="1383"/>
                  </a:lnTo>
                  <a:lnTo>
                    <a:pt x="662" y="582"/>
                  </a:lnTo>
                  <a:lnTo>
                    <a:pt x="1824" y="582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229350" y="2873000"/>
              <a:ext cx="46075" cy="87650"/>
            </a:xfrm>
            <a:custGeom>
              <a:avLst/>
              <a:gdLst/>
              <a:ahLst/>
              <a:cxnLst/>
              <a:rect l="l" t="t" r="r" b="b"/>
              <a:pathLst>
                <a:path w="1843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1843" y="3506"/>
                  </a:lnTo>
                  <a:lnTo>
                    <a:pt x="1843" y="2905"/>
                  </a:lnTo>
                  <a:lnTo>
                    <a:pt x="661" y="290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284425" y="2873000"/>
              <a:ext cx="45575" cy="87650"/>
            </a:xfrm>
            <a:custGeom>
              <a:avLst/>
              <a:gdLst/>
              <a:ahLst/>
              <a:cxnLst/>
              <a:rect l="l" t="t" r="r" b="b"/>
              <a:pathLst>
                <a:path w="1823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1823" y="3506"/>
                  </a:lnTo>
                  <a:lnTo>
                    <a:pt x="1823" y="2905"/>
                  </a:lnTo>
                  <a:lnTo>
                    <a:pt x="641" y="2905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339000" y="2873000"/>
              <a:ext cx="45575" cy="87650"/>
            </a:xfrm>
            <a:custGeom>
              <a:avLst/>
              <a:gdLst/>
              <a:ahLst/>
              <a:cxnLst/>
              <a:rect l="l" t="t" r="r" b="b"/>
              <a:pathLst>
                <a:path w="1823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1823" y="3506"/>
                  </a:lnTo>
                  <a:lnTo>
                    <a:pt x="1823" y="2925"/>
                  </a:lnTo>
                  <a:lnTo>
                    <a:pt x="641" y="2925"/>
                  </a:lnTo>
                  <a:lnTo>
                    <a:pt x="641" y="1943"/>
                  </a:lnTo>
                  <a:lnTo>
                    <a:pt x="1723" y="1943"/>
                  </a:lnTo>
                  <a:lnTo>
                    <a:pt x="1723" y="1383"/>
                  </a:lnTo>
                  <a:lnTo>
                    <a:pt x="641" y="1383"/>
                  </a:lnTo>
                  <a:lnTo>
                    <a:pt x="641" y="582"/>
                  </a:lnTo>
                  <a:lnTo>
                    <a:pt x="1803" y="582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4394575" y="2873000"/>
              <a:ext cx="54600" cy="87650"/>
            </a:xfrm>
            <a:custGeom>
              <a:avLst/>
              <a:gdLst/>
              <a:ahLst/>
              <a:cxnLst/>
              <a:rect l="l" t="t" r="r" b="b"/>
              <a:pathLst>
                <a:path w="218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21" y="3506"/>
                  </a:lnTo>
                  <a:lnTo>
                    <a:pt x="601" y="1042"/>
                  </a:lnTo>
                  <a:lnTo>
                    <a:pt x="1523" y="3506"/>
                  </a:lnTo>
                  <a:lnTo>
                    <a:pt x="2184" y="3506"/>
                  </a:lnTo>
                  <a:lnTo>
                    <a:pt x="2184" y="1"/>
                  </a:lnTo>
                  <a:lnTo>
                    <a:pt x="1563" y="1"/>
                  </a:lnTo>
                  <a:lnTo>
                    <a:pt x="1583" y="2444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4460175" y="2870500"/>
              <a:ext cx="52600" cy="92150"/>
            </a:xfrm>
            <a:custGeom>
              <a:avLst/>
              <a:gdLst/>
              <a:ahLst/>
              <a:cxnLst/>
              <a:rect l="l" t="t" r="r" b="b"/>
              <a:pathLst>
                <a:path w="2104" h="3686" extrusionOk="0">
                  <a:moveTo>
                    <a:pt x="1062" y="1"/>
                  </a:moveTo>
                  <a:cubicBezTo>
                    <a:pt x="842" y="1"/>
                    <a:pt x="661" y="41"/>
                    <a:pt x="521" y="121"/>
                  </a:cubicBezTo>
                  <a:cubicBezTo>
                    <a:pt x="381" y="181"/>
                    <a:pt x="261" y="301"/>
                    <a:pt x="161" y="461"/>
                  </a:cubicBezTo>
                  <a:cubicBezTo>
                    <a:pt x="100" y="561"/>
                    <a:pt x="60" y="722"/>
                    <a:pt x="40" y="942"/>
                  </a:cubicBezTo>
                  <a:cubicBezTo>
                    <a:pt x="0" y="1162"/>
                    <a:pt x="0" y="1443"/>
                    <a:pt x="0" y="1803"/>
                  </a:cubicBezTo>
                  <a:cubicBezTo>
                    <a:pt x="0" y="2344"/>
                    <a:pt x="20" y="2704"/>
                    <a:pt x="60" y="2925"/>
                  </a:cubicBezTo>
                  <a:cubicBezTo>
                    <a:pt x="120" y="3125"/>
                    <a:pt x="201" y="3305"/>
                    <a:pt x="321" y="3425"/>
                  </a:cubicBezTo>
                  <a:cubicBezTo>
                    <a:pt x="401" y="3526"/>
                    <a:pt x="501" y="3586"/>
                    <a:pt x="621" y="3626"/>
                  </a:cubicBezTo>
                  <a:cubicBezTo>
                    <a:pt x="741" y="3666"/>
                    <a:pt x="882" y="3686"/>
                    <a:pt x="1062" y="3686"/>
                  </a:cubicBezTo>
                  <a:cubicBezTo>
                    <a:pt x="1402" y="3686"/>
                    <a:pt x="1683" y="3586"/>
                    <a:pt x="1843" y="3405"/>
                  </a:cubicBezTo>
                  <a:cubicBezTo>
                    <a:pt x="2023" y="3205"/>
                    <a:pt x="2103" y="2905"/>
                    <a:pt x="2103" y="2484"/>
                  </a:cubicBezTo>
                  <a:lnTo>
                    <a:pt x="2103" y="2424"/>
                  </a:lnTo>
                  <a:lnTo>
                    <a:pt x="2103" y="2364"/>
                  </a:lnTo>
                  <a:lnTo>
                    <a:pt x="1462" y="2364"/>
                  </a:lnTo>
                  <a:lnTo>
                    <a:pt x="1462" y="2404"/>
                  </a:lnTo>
                  <a:cubicBezTo>
                    <a:pt x="1462" y="2704"/>
                    <a:pt x="1422" y="2885"/>
                    <a:pt x="1382" y="3005"/>
                  </a:cubicBezTo>
                  <a:cubicBezTo>
                    <a:pt x="1322" y="3105"/>
                    <a:pt x="1222" y="3165"/>
                    <a:pt x="1062" y="3165"/>
                  </a:cubicBezTo>
                  <a:cubicBezTo>
                    <a:pt x="922" y="3165"/>
                    <a:pt x="801" y="3085"/>
                    <a:pt x="741" y="2965"/>
                  </a:cubicBezTo>
                  <a:cubicBezTo>
                    <a:pt x="701" y="2825"/>
                    <a:pt x="661" y="2424"/>
                    <a:pt x="661" y="1803"/>
                  </a:cubicBezTo>
                  <a:cubicBezTo>
                    <a:pt x="661" y="1222"/>
                    <a:pt x="701" y="862"/>
                    <a:pt x="761" y="722"/>
                  </a:cubicBezTo>
                  <a:cubicBezTo>
                    <a:pt x="801" y="602"/>
                    <a:pt x="922" y="521"/>
                    <a:pt x="1062" y="521"/>
                  </a:cubicBezTo>
                  <a:cubicBezTo>
                    <a:pt x="1202" y="521"/>
                    <a:pt x="1282" y="582"/>
                    <a:pt x="1362" y="662"/>
                  </a:cubicBezTo>
                  <a:cubicBezTo>
                    <a:pt x="1422" y="762"/>
                    <a:pt x="1442" y="902"/>
                    <a:pt x="1442" y="1102"/>
                  </a:cubicBezTo>
                  <a:lnTo>
                    <a:pt x="1442" y="1182"/>
                  </a:lnTo>
                  <a:lnTo>
                    <a:pt x="2083" y="1182"/>
                  </a:lnTo>
                  <a:cubicBezTo>
                    <a:pt x="2083" y="762"/>
                    <a:pt x="2003" y="461"/>
                    <a:pt x="1843" y="281"/>
                  </a:cubicBezTo>
                  <a:cubicBezTo>
                    <a:pt x="1683" y="101"/>
                    <a:pt x="1422" y="1"/>
                    <a:pt x="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4523750" y="2873000"/>
              <a:ext cx="45600" cy="87650"/>
            </a:xfrm>
            <a:custGeom>
              <a:avLst/>
              <a:gdLst/>
              <a:ahLst/>
              <a:cxnLst/>
              <a:rect l="l" t="t" r="r" b="b"/>
              <a:pathLst>
                <a:path w="182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1824" y="3506"/>
                  </a:lnTo>
                  <a:lnTo>
                    <a:pt x="1824" y="2925"/>
                  </a:lnTo>
                  <a:lnTo>
                    <a:pt x="642" y="2925"/>
                  </a:lnTo>
                  <a:lnTo>
                    <a:pt x="642" y="1943"/>
                  </a:lnTo>
                  <a:lnTo>
                    <a:pt x="1723" y="1943"/>
                  </a:lnTo>
                  <a:lnTo>
                    <a:pt x="1723" y="1383"/>
                  </a:lnTo>
                  <a:lnTo>
                    <a:pt x="642" y="1383"/>
                  </a:lnTo>
                  <a:lnTo>
                    <a:pt x="642" y="582"/>
                  </a:lnTo>
                  <a:lnTo>
                    <a:pt x="1804" y="582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893300" y="2740825"/>
              <a:ext cx="61100" cy="99675"/>
            </a:xfrm>
            <a:custGeom>
              <a:avLst/>
              <a:gdLst/>
              <a:ahLst/>
              <a:cxnLst/>
              <a:rect l="l" t="t" r="r" b="b"/>
              <a:pathLst>
                <a:path w="2444" h="3987" extrusionOk="0">
                  <a:moveTo>
                    <a:pt x="1122" y="541"/>
                  </a:moveTo>
                  <a:cubicBezTo>
                    <a:pt x="1322" y="541"/>
                    <a:pt x="1442" y="601"/>
                    <a:pt x="1502" y="762"/>
                  </a:cubicBezTo>
                  <a:cubicBezTo>
                    <a:pt x="1582" y="922"/>
                    <a:pt x="1602" y="1322"/>
                    <a:pt x="1602" y="1983"/>
                  </a:cubicBezTo>
                  <a:cubicBezTo>
                    <a:pt x="1602" y="2144"/>
                    <a:pt x="1602" y="2284"/>
                    <a:pt x="1602" y="2404"/>
                  </a:cubicBezTo>
                  <a:cubicBezTo>
                    <a:pt x="1582" y="2544"/>
                    <a:pt x="1582" y="2664"/>
                    <a:pt x="1562" y="2764"/>
                  </a:cubicBezTo>
                  <a:lnTo>
                    <a:pt x="1422" y="2624"/>
                  </a:lnTo>
                  <a:lnTo>
                    <a:pt x="1102" y="2965"/>
                  </a:lnTo>
                  <a:lnTo>
                    <a:pt x="1282" y="3165"/>
                  </a:lnTo>
                  <a:lnTo>
                    <a:pt x="1182" y="3165"/>
                  </a:lnTo>
                  <a:cubicBezTo>
                    <a:pt x="1142" y="3185"/>
                    <a:pt x="1122" y="3185"/>
                    <a:pt x="1102" y="3185"/>
                  </a:cubicBezTo>
                  <a:cubicBezTo>
                    <a:pt x="942" y="3185"/>
                    <a:pt x="821" y="3105"/>
                    <a:pt x="761" y="2945"/>
                  </a:cubicBezTo>
                  <a:cubicBezTo>
                    <a:pt x="701" y="2784"/>
                    <a:pt x="661" y="2444"/>
                    <a:pt x="661" y="1863"/>
                  </a:cubicBezTo>
                  <a:cubicBezTo>
                    <a:pt x="661" y="1282"/>
                    <a:pt x="701" y="902"/>
                    <a:pt x="761" y="762"/>
                  </a:cubicBezTo>
                  <a:cubicBezTo>
                    <a:pt x="821" y="601"/>
                    <a:pt x="942" y="541"/>
                    <a:pt x="1122" y="541"/>
                  </a:cubicBezTo>
                  <a:close/>
                  <a:moveTo>
                    <a:pt x="1142" y="1"/>
                  </a:moveTo>
                  <a:cubicBezTo>
                    <a:pt x="901" y="1"/>
                    <a:pt x="721" y="41"/>
                    <a:pt x="581" y="121"/>
                  </a:cubicBezTo>
                  <a:cubicBezTo>
                    <a:pt x="441" y="181"/>
                    <a:pt x="321" y="301"/>
                    <a:pt x="200" y="461"/>
                  </a:cubicBezTo>
                  <a:cubicBezTo>
                    <a:pt x="140" y="581"/>
                    <a:pt x="80" y="742"/>
                    <a:pt x="40" y="962"/>
                  </a:cubicBezTo>
                  <a:cubicBezTo>
                    <a:pt x="0" y="1182"/>
                    <a:pt x="0" y="1483"/>
                    <a:pt x="0" y="1863"/>
                  </a:cubicBezTo>
                  <a:cubicBezTo>
                    <a:pt x="0" y="2224"/>
                    <a:pt x="0" y="2524"/>
                    <a:pt x="40" y="2744"/>
                  </a:cubicBezTo>
                  <a:cubicBezTo>
                    <a:pt x="80" y="2965"/>
                    <a:pt x="140" y="3145"/>
                    <a:pt x="200" y="3265"/>
                  </a:cubicBezTo>
                  <a:cubicBezTo>
                    <a:pt x="321" y="3425"/>
                    <a:pt x="441" y="3525"/>
                    <a:pt x="581" y="3606"/>
                  </a:cubicBezTo>
                  <a:cubicBezTo>
                    <a:pt x="721" y="3666"/>
                    <a:pt x="901" y="3706"/>
                    <a:pt x="1142" y="3706"/>
                  </a:cubicBezTo>
                  <a:cubicBezTo>
                    <a:pt x="1262" y="3706"/>
                    <a:pt x="1362" y="3686"/>
                    <a:pt x="1462" y="3666"/>
                  </a:cubicBezTo>
                  <a:cubicBezTo>
                    <a:pt x="1542" y="3646"/>
                    <a:pt x="1643" y="3626"/>
                    <a:pt x="1723" y="3586"/>
                  </a:cubicBezTo>
                  <a:lnTo>
                    <a:pt x="2123" y="3986"/>
                  </a:lnTo>
                  <a:lnTo>
                    <a:pt x="2444" y="3646"/>
                  </a:lnTo>
                  <a:lnTo>
                    <a:pt x="2063" y="3245"/>
                  </a:lnTo>
                  <a:cubicBezTo>
                    <a:pt x="2123" y="3165"/>
                    <a:pt x="2183" y="3005"/>
                    <a:pt x="2223" y="2764"/>
                  </a:cubicBezTo>
                  <a:cubicBezTo>
                    <a:pt x="2263" y="2544"/>
                    <a:pt x="2283" y="2224"/>
                    <a:pt x="2283" y="1843"/>
                  </a:cubicBezTo>
                  <a:cubicBezTo>
                    <a:pt x="2283" y="1483"/>
                    <a:pt x="2263" y="1182"/>
                    <a:pt x="2223" y="962"/>
                  </a:cubicBezTo>
                  <a:cubicBezTo>
                    <a:pt x="2183" y="742"/>
                    <a:pt x="2123" y="561"/>
                    <a:pt x="2063" y="461"/>
                  </a:cubicBezTo>
                  <a:cubicBezTo>
                    <a:pt x="1963" y="301"/>
                    <a:pt x="1843" y="181"/>
                    <a:pt x="1683" y="121"/>
                  </a:cubicBezTo>
                  <a:cubicBezTo>
                    <a:pt x="1542" y="41"/>
                    <a:pt x="1362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959375" y="2741325"/>
              <a:ext cx="52600" cy="92150"/>
            </a:xfrm>
            <a:custGeom>
              <a:avLst/>
              <a:gdLst/>
              <a:ahLst/>
              <a:cxnLst/>
              <a:rect l="l" t="t" r="r" b="b"/>
              <a:pathLst>
                <a:path w="2104" h="3686" extrusionOk="0">
                  <a:moveTo>
                    <a:pt x="1022" y="1"/>
                  </a:moveTo>
                  <a:cubicBezTo>
                    <a:pt x="722" y="1"/>
                    <a:pt x="482" y="81"/>
                    <a:pt x="301" y="241"/>
                  </a:cubicBezTo>
                  <a:cubicBezTo>
                    <a:pt x="121" y="421"/>
                    <a:pt x="41" y="642"/>
                    <a:pt x="41" y="942"/>
                  </a:cubicBezTo>
                  <a:cubicBezTo>
                    <a:pt x="41" y="1142"/>
                    <a:pt x="81" y="1302"/>
                    <a:pt x="161" y="1423"/>
                  </a:cubicBezTo>
                  <a:cubicBezTo>
                    <a:pt x="241" y="1563"/>
                    <a:pt x="422" y="1723"/>
                    <a:pt x="702" y="1923"/>
                  </a:cubicBezTo>
                  <a:lnTo>
                    <a:pt x="1042" y="2164"/>
                  </a:lnTo>
                  <a:cubicBezTo>
                    <a:pt x="1203" y="2284"/>
                    <a:pt x="1323" y="2384"/>
                    <a:pt x="1363" y="2464"/>
                  </a:cubicBezTo>
                  <a:cubicBezTo>
                    <a:pt x="1423" y="2524"/>
                    <a:pt x="1443" y="2624"/>
                    <a:pt x="1443" y="2724"/>
                  </a:cubicBezTo>
                  <a:cubicBezTo>
                    <a:pt x="1443" y="2865"/>
                    <a:pt x="1403" y="2965"/>
                    <a:pt x="1343" y="3045"/>
                  </a:cubicBezTo>
                  <a:cubicBezTo>
                    <a:pt x="1263" y="3105"/>
                    <a:pt x="1163" y="3145"/>
                    <a:pt x="1022" y="3145"/>
                  </a:cubicBezTo>
                  <a:cubicBezTo>
                    <a:pt x="882" y="3145"/>
                    <a:pt x="802" y="3105"/>
                    <a:pt x="742" y="3025"/>
                  </a:cubicBezTo>
                  <a:cubicBezTo>
                    <a:pt x="682" y="2945"/>
                    <a:pt x="662" y="2804"/>
                    <a:pt x="662" y="2584"/>
                  </a:cubicBezTo>
                  <a:lnTo>
                    <a:pt x="662" y="2364"/>
                  </a:lnTo>
                  <a:lnTo>
                    <a:pt x="1" y="2364"/>
                  </a:lnTo>
                  <a:lnTo>
                    <a:pt x="1" y="2384"/>
                  </a:lnTo>
                  <a:cubicBezTo>
                    <a:pt x="1" y="2464"/>
                    <a:pt x="1" y="2544"/>
                    <a:pt x="1" y="2584"/>
                  </a:cubicBezTo>
                  <a:cubicBezTo>
                    <a:pt x="1" y="2945"/>
                    <a:pt x="81" y="3225"/>
                    <a:pt x="261" y="3405"/>
                  </a:cubicBezTo>
                  <a:cubicBezTo>
                    <a:pt x="442" y="3586"/>
                    <a:pt x="702" y="3686"/>
                    <a:pt x="1042" y="3686"/>
                  </a:cubicBezTo>
                  <a:cubicBezTo>
                    <a:pt x="1383" y="3686"/>
                    <a:pt x="1643" y="3606"/>
                    <a:pt x="1824" y="3425"/>
                  </a:cubicBezTo>
                  <a:cubicBezTo>
                    <a:pt x="2024" y="3245"/>
                    <a:pt x="2104" y="3005"/>
                    <a:pt x="2104" y="2684"/>
                  </a:cubicBezTo>
                  <a:cubicBezTo>
                    <a:pt x="2104" y="2444"/>
                    <a:pt x="2064" y="2264"/>
                    <a:pt x="1964" y="2104"/>
                  </a:cubicBezTo>
                  <a:cubicBezTo>
                    <a:pt x="1884" y="1963"/>
                    <a:pt x="1703" y="1803"/>
                    <a:pt x="1443" y="1623"/>
                  </a:cubicBezTo>
                  <a:lnTo>
                    <a:pt x="1083" y="1383"/>
                  </a:lnTo>
                  <a:cubicBezTo>
                    <a:pt x="802" y="1202"/>
                    <a:pt x="662" y="1022"/>
                    <a:pt x="662" y="882"/>
                  </a:cubicBezTo>
                  <a:cubicBezTo>
                    <a:pt x="662" y="782"/>
                    <a:pt x="702" y="682"/>
                    <a:pt x="762" y="622"/>
                  </a:cubicBezTo>
                  <a:cubicBezTo>
                    <a:pt x="822" y="561"/>
                    <a:pt x="902" y="541"/>
                    <a:pt x="1002" y="541"/>
                  </a:cubicBezTo>
                  <a:cubicBezTo>
                    <a:pt x="1163" y="541"/>
                    <a:pt x="1263" y="581"/>
                    <a:pt x="1323" y="662"/>
                  </a:cubicBezTo>
                  <a:cubicBezTo>
                    <a:pt x="1383" y="742"/>
                    <a:pt x="1403" y="882"/>
                    <a:pt x="1403" y="1062"/>
                  </a:cubicBezTo>
                  <a:lnTo>
                    <a:pt x="1403" y="1162"/>
                  </a:lnTo>
                  <a:lnTo>
                    <a:pt x="2024" y="1162"/>
                  </a:lnTo>
                  <a:cubicBezTo>
                    <a:pt x="2044" y="1142"/>
                    <a:pt x="2044" y="1122"/>
                    <a:pt x="2044" y="1102"/>
                  </a:cubicBezTo>
                  <a:lnTo>
                    <a:pt x="2044" y="1022"/>
                  </a:lnTo>
                  <a:cubicBezTo>
                    <a:pt x="2044" y="702"/>
                    <a:pt x="1944" y="441"/>
                    <a:pt x="1784" y="261"/>
                  </a:cubicBezTo>
                  <a:cubicBezTo>
                    <a:pt x="1603" y="81"/>
                    <a:pt x="1343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5044500" y="2743325"/>
              <a:ext cx="91675" cy="88150"/>
            </a:xfrm>
            <a:custGeom>
              <a:avLst/>
              <a:gdLst/>
              <a:ahLst/>
              <a:cxnLst/>
              <a:rect l="l" t="t" r="r" b="b"/>
              <a:pathLst>
                <a:path w="3667" h="3526" extrusionOk="0">
                  <a:moveTo>
                    <a:pt x="1" y="1"/>
                  </a:moveTo>
                  <a:lnTo>
                    <a:pt x="682" y="3526"/>
                  </a:lnTo>
                  <a:lnTo>
                    <a:pt x="1463" y="3526"/>
                  </a:lnTo>
                  <a:lnTo>
                    <a:pt x="1844" y="1303"/>
                  </a:lnTo>
                  <a:lnTo>
                    <a:pt x="2244" y="3526"/>
                  </a:lnTo>
                  <a:lnTo>
                    <a:pt x="3025" y="3526"/>
                  </a:lnTo>
                  <a:lnTo>
                    <a:pt x="3666" y="1"/>
                  </a:lnTo>
                  <a:lnTo>
                    <a:pt x="2985" y="1"/>
                  </a:lnTo>
                  <a:lnTo>
                    <a:pt x="2605" y="2724"/>
                  </a:lnTo>
                  <a:lnTo>
                    <a:pt x="2104" y="1"/>
                  </a:lnTo>
                  <a:lnTo>
                    <a:pt x="1563" y="1"/>
                  </a:lnTo>
                  <a:lnTo>
                    <a:pt x="1102" y="2664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5141150" y="2741325"/>
              <a:ext cx="57100" cy="92150"/>
            </a:xfrm>
            <a:custGeom>
              <a:avLst/>
              <a:gdLst/>
              <a:ahLst/>
              <a:cxnLst/>
              <a:rect l="l" t="t" r="r" b="b"/>
              <a:pathLst>
                <a:path w="2284" h="3686" extrusionOk="0">
                  <a:moveTo>
                    <a:pt x="1142" y="521"/>
                  </a:moveTo>
                  <a:cubicBezTo>
                    <a:pt x="1342" y="521"/>
                    <a:pt x="1463" y="601"/>
                    <a:pt x="1523" y="742"/>
                  </a:cubicBezTo>
                  <a:cubicBezTo>
                    <a:pt x="1583" y="902"/>
                    <a:pt x="1623" y="1262"/>
                    <a:pt x="1623" y="1843"/>
                  </a:cubicBezTo>
                  <a:cubicBezTo>
                    <a:pt x="1623" y="2424"/>
                    <a:pt x="1583" y="2804"/>
                    <a:pt x="1523" y="2945"/>
                  </a:cubicBezTo>
                  <a:cubicBezTo>
                    <a:pt x="1463" y="3085"/>
                    <a:pt x="1342" y="3165"/>
                    <a:pt x="1162" y="3165"/>
                  </a:cubicBezTo>
                  <a:cubicBezTo>
                    <a:pt x="962" y="3165"/>
                    <a:pt x="842" y="3085"/>
                    <a:pt x="782" y="2945"/>
                  </a:cubicBezTo>
                  <a:cubicBezTo>
                    <a:pt x="701" y="2784"/>
                    <a:pt x="681" y="2424"/>
                    <a:pt x="681" y="1843"/>
                  </a:cubicBezTo>
                  <a:cubicBezTo>
                    <a:pt x="681" y="1262"/>
                    <a:pt x="721" y="902"/>
                    <a:pt x="782" y="742"/>
                  </a:cubicBezTo>
                  <a:cubicBezTo>
                    <a:pt x="842" y="601"/>
                    <a:pt x="962" y="521"/>
                    <a:pt x="1142" y="521"/>
                  </a:cubicBezTo>
                  <a:close/>
                  <a:moveTo>
                    <a:pt x="1162" y="1"/>
                  </a:moveTo>
                  <a:cubicBezTo>
                    <a:pt x="922" y="1"/>
                    <a:pt x="741" y="41"/>
                    <a:pt x="601" y="101"/>
                  </a:cubicBezTo>
                  <a:cubicBezTo>
                    <a:pt x="461" y="161"/>
                    <a:pt x="341" y="281"/>
                    <a:pt x="221" y="441"/>
                  </a:cubicBezTo>
                  <a:cubicBezTo>
                    <a:pt x="161" y="561"/>
                    <a:pt x="101" y="722"/>
                    <a:pt x="60" y="942"/>
                  </a:cubicBezTo>
                  <a:cubicBezTo>
                    <a:pt x="20" y="1162"/>
                    <a:pt x="20" y="1463"/>
                    <a:pt x="20" y="1843"/>
                  </a:cubicBezTo>
                  <a:lnTo>
                    <a:pt x="0" y="1843"/>
                  </a:lnTo>
                  <a:cubicBezTo>
                    <a:pt x="0" y="2224"/>
                    <a:pt x="20" y="2524"/>
                    <a:pt x="60" y="2744"/>
                  </a:cubicBezTo>
                  <a:cubicBezTo>
                    <a:pt x="101" y="2965"/>
                    <a:pt x="161" y="3125"/>
                    <a:pt x="221" y="3245"/>
                  </a:cubicBezTo>
                  <a:cubicBezTo>
                    <a:pt x="321" y="3405"/>
                    <a:pt x="441" y="3525"/>
                    <a:pt x="601" y="3586"/>
                  </a:cubicBezTo>
                  <a:cubicBezTo>
                    <a:pt x="741" y="3646"/>
                    <a:pt x="922" y="3686"/>
                    <a:pt x="1142" y="3686"/>
                  </a:cubicBezTo>
                  <a:cubicBezTo>
                    <a:pt x="1382" y="3686"/>
                    <a:pt x="1563" y="3646"/>
                    <a:pt x="1703" y="3586"/>
                  </a:cubicBezTo>
                  <a:cubicBezTo>
                    <a:pt x="1843" y="3525"/>
                    <a:pt x="1983" y="3405"/>
                    <a:pt x="2083" y="3245"/>
                  </a:cubicBezTo>
                  <a:cubicBezTo>
                    <a:pt x="2143" y="3125"/>
                    <a:pt x="2204" y="2965"/>
                    <a:pt x="2244" y="2724"/>
                  </a:cubicBezTo>
                  <a:cubicBezTo>
                    <a:pt x="2284" y="2504"/>
                    <a:pt x="2284" y="2224"/>
                    <a:pt x="2284" y="1843"/>
                  </a:cubicBezTo>
                  <a:cubicBezTo>
                    <a:pt x="2284" y="1463"/>
                    <a:pt x="2284" y="1182"/>
                    <a:pt x="2244" y="942"/>
                  </a:cubicBezTo>
                  <a:cubicBezTo>
                    <a:pt x="2204" y="722"/>
                    <a:pt x="2164" y="561"/>
                    <a:pt x="2083" y="441"/>
                  </a:cubicBezTo>
                  <a:cubicBezTo>
                    <a:pt x="1983" y="281"/>
                    <a:pt x="1843" y="161"/>
                    <a:pt x="1703" y="101"/>
                  </a:cubicBezTo>
                  <a:cubicBezTo>
                    <a:pt x="1563" y="41"/>
                    <a:pt x="1382" y="1"/>
                    <a:pt x="1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209250" y="2743325"/>
              <a:ext cx="59100" cy="88150"/>
            </a:xfrm>
            <a:custGeom>
              <a:avLst/>
              <a:gdLst/>
              <a:ahLst/>
              <a:cxnLst/>
              <a:rect l="l" t="t" r="r" b="b"/>
              <a:pathLst>
                <a:path w="2364" h="3526" extrusionOk="0">
                  <a:moveTo>
                    <a:pt x="962" y="501"/>
                  </a:moveTo>
                  <a:cubicBezTo>
                    <a:pt x="1182" y="501"/>
                    <a:pt x="1322" y="521"/>
                    <a:pt x="1402" y="602"/>
                  </a:cubicBezTo>
                  <a:cubicBezTo>
                    <a:pt x="1482" y="662"/>
                    <a:pt x="1522" y="782"/>
                    <a:pt x="1522" y="962"/>
                  </a:cubicBezTo>
                  <a:cubicBezTo>
                    <a:pt x="1522" y="1162"/>
                    <a:pt x="1482" y="1303"/>
                    <a:pt x="1422" y="1383"/>
                  </a:cubicBezTo>
                  <a:cubicBezTo>
                    <a:pt x="1342" y="1443"/>
                    <a:pt x="1202" y="1483"/>
                    <a:pt x="1022" y="1483"/>
                  </a:cubicBezTo>
                  <a:lnTo>
                    <a:pt x="641" y="1483"/>
                  </a:lnTo>
                  <a:lnTo>
                    <a:pt x="641" y="501"/>
                  </a:lnTo>
                  <a:close/>
                  <a:moveTo>
                    <a:pt x="0" y="1"/>
                  </a:moveTo>
                  <a:lnTo>
                    <a:pt x="0" y="3526"/>
                  </a:lnTo>
                  <a:lnTo>
                    <a:pt x="641" y="3526"/>
                  </a:lnTo>
                  <a:lnTo>
                    <a:pt x="641" y="1963"/>
                  </a:lnTo>
                  <a:lnTo>
                    <a:pt x="862" y="1963"/>
                  </a:lnTo>
                  <a:cubicBezTo>
                    <a:pt x="1142" y="1963"/>
                    <a:pt x="1302" y="2004"/>
                    <a:pt x="1402" y="2084"/>
                  </a:cubicBezTo>
                  <a:cubicBezTo>
                    <a:pt x="1482" y="2164"/>
                    <a:pt x="1522" y="2304"/>
                    <a:pt x="1522" y="2504"/>
                  </a:cubicBezTo>
                  <a:lnTo>
                    <a:pt x="1522" y="2604"/>
                  </a:lnTo>
                  <a:lnTo>
                    <a:pt x="1543" y="2965"/>
                  </a:lnTo>
                  <a:cubicBezTo>
                    <a:pt x="1543" y="3125"/>
                    <a:pt x="1543" y="3225"/>
                    <a:pt x="1563" y="3305"/>
                  </a:cubicBezTo>
                  <a:cubicBezTo>
                    <a:pt x="1563" y="3385"/>
                    <a:pt x="1583" y="3466"/>
                    <a:pt x="1603" y="3526"/>
                  </a:cubicBezTo>
                  <a:lnTo>
                    <a:pt x="2364" y="3526"/>
                  </a:lnTo>
                  <a:cubicBezTo>
                    <a:pt x="2304" y="3466"/>
                    <a:pt x="2264" y="3385"/>
                    <a:pt x="2244" y="3305"/>
                  </a:cubicBezTo>
                  <a:cubicBezTo>
                    <a:pt x="2224" y="3225"/>
                    <a:pt x="2203" y="3125"/>
                    <a:pt x="2183" y="2985"/>
                  </a:cubicBezTo>
                  <a:lnTo>
                    <a:pt x="2183" y="2524"/>
                  </a:lnTo>
                  <a:lnTo>
                    <a:pt x="2183" y="2484"/>
                  </a:lnTo>
                  <a:cubicBezTo>
                    <a:pt x="2163" y="2044"/>
                    <a:pt x="2003" y="1783"/>
                    <a:pt x="1683" y="1703"/>
                  </a:cubicBezTo>
                  <a:cubicBezTo>
                    <a:pt x="1843" y="1663"/>
                    <a:pt x="1983" y="1603"/>
                    <a:pt x="2063" y="1463"/>
                  </a:cubicBezTo>
                  <a:cubicBezTo>
                    <a:pt x="2143" y="1323"/>
                    <a:pt x="2183" y="1142"/>
                    <a:pt x="2183" y="922"/>
                  </a:cubicBezTo>
                  <a:cubicBezTo>
                    <a:pt x="2183" y="602"/>
                    <a:pt x="2103" y="361"/>
                    <a:pt x="1943" y="221"/>
                  </a:cubicBezTo>
                  <a:cubicBezTo>
                    <a:pt x="1803" y="81"/>
                    <a:pt x="1543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274850" y="2743325"/>
              <a:ext cx="45575" cy="88150"/>
            </a:xfrm>
            <a:custGeom>
              <a:avLst/>
              <a:gdLst/>
              <a:ahLst/>
              <a:cxnLst/>
              <a:rect l="l" t="t" r="r" b="b"/>
              <a:pathLst>
                <a:path w="1823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1823" y="3526"/>
                  </a:lnTo>
                  <a:lnTo>
                    <a:pt x="1823" y="2925"/>
                  </a:lnTo>
                  <a:lnTo>
                    <a:pt x="641" y="2925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5329425" y="2743325"/>
              <a:ext cx="55600" cy="88150"/>
            </a:xfrm>
            <a:custGeom>
              <a:avLst/>
              <a:gdLst/>
              <a:ahLst/>
              <a:cxnLst/>
              <a:rect l="l" t="t" r="r" b="b"/>
              <a:pathLst>
                <a:path w="2224" h="3526" extrusionOk="0">
                  <a:moveTo>
                    <a:pt x="922" y="521"/>
                  </a:moveTo>
                  <a:cubicBezTo>
                    <a:pt x="1042" y="521"/>
                    <a:pt x="1142" y="521"/>
                    <a:pt x="1202" y="542"/>
                  </a:cubicBezTo>
                  <a:cubicBezTo>
                    <a:pt x="1262" y="562"/>
                    <a:pt x="1302" y="582"/>
                    <a:pt x="1342" y="622"/>
                  </a:cubicBezTo>
                  <a:cubicBezTo>
                    <a:pt x="1422" y="702"/>
                    <a:pt x="1462" y="822"/>
                    <a:pt x="1502" y="982"/>
                  </a:cubicBezTo>
                  <a:cubicBezTo>
                    <a:pt x="1522" y="1122"/>
                    <a:pt x="1542" y="1363"/>
                    <a:pt x="1542" y="1723"/>
                  </a:cubicBezTo>
                  <a:cubicBezTo>
                    <a:pt x="1542" y="2064"/>
                    <a:pt x="1522" y="2324"/>
                    <a:pt x="1502" y="2484"/>
                  </a:cubicBezTo>
                  <a:cubicBezTo>
                    <a:pt x="1482" y="2644"/>
                    <a:pt x="1442" y="2765"/>
                    <a:pt x="1382" y="2865"/>
                  </a:cubicBezTo>
                  <a:cubicBezTo>
                    <a:pt x="1342" y="2905"/>
                    <a:pt x="1302" y="2945"/>
                    <a:pt x="1242" y="2965"/>
                  </a:cubicBezTo>
                  <a:cubicBezTo>
                    <a:pt x="1182" y="2985"/>
                    <a:pt x="1082" y="3005"/>
                    <a:pt x="922" y="3005"/>
                  </a:cubicBezTo>
                  <a:lnTo>
                    <a:pt x="641" y="3005"/>
                  </a:lnTo>
                  <a:lnTo>
                    <a:pt x="641" y="521"/>
                  </a:lnTo>
                  <a:close/>
                  <a:moveTo>
                    <a:pt x="0" y="1"/>
                  </a:moveTo>
                  <a:lnTo>
                    <a:pt x="0" y="3526"/>
                  </a:lnTo>
                  <a:lnTo>
                    <a:pt x="902" y="3526"/>
                  </a:lnTo>
                  <a:cubicBezTo>
                    <a:pt x="1262" y="3526"/>
                    <a:pt x="1502" y="3486"/>
                    <a:pt x="1643" y="3425"/>
                  </a:cubicBezTo>
                  <a:cubicBezTo>
                    <a:pt x="1783" y="3385"/>
                    <a:pt x="1903" y="3285"/>
                    <a:pt x="1983" y="3125"/>
                  </a:cubicBezTo>
                  <a:cubicBezTo>
                    <a:pt x="2063" y="2985"/>
                    <a:pt x="2123" y="2805"/>
                    <a:pt x="2163" y="2604"/>
                  </a:cubicBezTo>
                  <a:cubicBezTo>
                    <a:pt x="2203" y="2404"/>
                    <a:pt x="2223" y="2044"/>
                    <a:pt x="2223" y="1543"/>
                  </a:cubicBezTo>
                  <a:cubicBezTo>
                    <a:pt x="2223" y="1162"/>
                    <a:pt x="2183" y="882"/>
                    <a:pt x="2143" y="682"/>
                  </a:cubicBezTo>
                  <a:cubicBezTo>
                    <a:pt x="2083" y="501"/>
                    <a:pt x="2003" y="361"/>
                    <a:pt x="1883" y="241"/>
                  </a:cubicBezTo>
                  <a:cubicBezTo>
                    <a:pt x="1803" y="161"/>
                    <a:pt x="1683" y="101"/>
                    <a:pt x="1562" y="61"/>
                  </a:cubicBezTo>
                  <a:cubicBezTo>
                    <a:pt x="1442" y="21"/>
                    <a:pt x="126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422550" y="2743325"/>
              <a:ext cx="55100" cy="90150"/>
            </a:xfrm>
            <a:custGeom>
              <a:avLst/>
              <a:gdLst/>
              <a:ahLst/>
              <a:cxnLst/>
              <a:rect l="l" t="t" r="r" b="b"/>
              <a:pathLst>
                <a:path w="2204" h="3606" extrusionOk="0">
                  <a:moveTo>
                    <a:pt x="1" y="1"/>
                  </a:moveTo>
                  <a:lnTo>
                    <a:pt x="1" y="2424"/>
                  </a:lnTo>
                  <a:cubicBezTo>
                    <a:pt x="1" y="2865"/>
                    <a:pt x="81" y="3165"/>
                    <a:pt x="261" y="3345"/>
                  </a:cubicBezTo>
                  <a:cubicBezTo>
                    <a:pt x="421" y="3526"/>
                    <a:pt x="702" y="3606"/>
                    <a:pt x="1102" y="3606"/>
                  </a:cubicBezTo>
                  <a:cubicBezTo>
                    <a:pt x="1322" y="3606"/>
                    <a:pt x="1503" y="3566"/>
                    <a:pt x="1663" y="3506"/>
                  </a:cubicBezTo>
                  <a:cubicBezTo>
                    <a:pt x="1823" y="3445"/>
                    <a:pt x="1943" y="3365"/>
                    <a:pt x="2023" y="3225"/>
                  </a:cubicBezTo>
                  <a:cubicBezTo>
                    <a:pt x="2104" y="3145"/>
                    <a:pt x="2144" y="3065"/>
                    <a:pt x="2164" y="2945"/>
                  </a:cubicBezTo>
                  <a:cubicBezTo>
                    <a:pt x="2184" y="2845"/>
                    <a:pt x="2204" y="2664"/>
                    <a:pt x="2204" y="2424"/>
                  </a:cubicBezTo>
                  <a:lnTo>
                    <a:pt x="2204" y="1"/>
                  </a:lnTo>
                  <a:lnTo>
                    <a:pt x="1563" y="1"/>
                  </a:lnTo>
                  <a:lnTo>
                    <a:pt x="1563" y="2364"/>
                  </a:lnTo>
                  <a:cubicBezTo>
                    <a:pt x="1563" y="2644"/>
                    <a:pt x="1523" y="2825"/>
                    <a:pt x="1463" y="2925"/>
                  </a:cubicBezTo>
                  <a:cubicBezTo>
                    <a:pt x="1403" y="3025"/>
                    <a:pt x="1282" y="3065"/>
                    <a:pt x="1122" y="3065"/>
                  </a:cubicBezTo>
                  <a:cubicBezTo>
                    <a:pt x="942" y="3065"/>
                    <a:pt x="822" y="3025"/>
                    <a:pt x="762" y="2925"/>
                  </a:cubicBezTo>
                  <a:cubicBezTo>
                    <a:pt x="702" y="2825"/>
                    <a:pt x="662" y="2644"/>
                    <a:pt x="662" y="2364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5490150" y="2743325"/>
              <a:ext cx="54600" cy="88150"/>
            </a:xfrm>
            <a:custGeom>
              <a:avLst/>
              <a:gdLst/>
              <a:ahLst/>
              <a:cxnLst/>
              <a:rect l="l" t="t" r="r" b="b"/>
              <a:pathLst>
                <a:path w="2184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621" y="3526"/>
                  </a:lnTo>
                  <a:lnTo>
                    <a:pt x="601" y="1062"/>
                  </a:lnTo>
                  <a:lnTo>
                    <a:pt x="1523" y="3526"/>
                  </a:lnTo>
                  <a:lnTo>
                    <a:pt x="2184" y="3526"/>
                  </a:lnTo>
                  <a:lnTo>
                    <a:pt x="2184" y="1"/>
                  </a:lnTo>
                  <a:lnTo>
                    <a:pt x="1563" y="1"/>
                  </a:lnTo>
                  <a:lnTo>
                    <a:pt x="1583" y="2464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557250" y="2743325"/>
              <a:ext cx="16550" cy="88150"/>
            </a:xfrm>
            <a:custGeom>
              <a:avLst/>
              <a:gdLst/>
              <a:ahLst/>
              <a:cxnLst/>
              <a:rect l="l" t="t" r="r" b="b"/>
              <a:pathLst>
                <a:path w="662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661" y="352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5580775" y="2743325"/>
              <a:ext cx="59625" cy="88150"/>
            </a:xfrm>
            <a:custGeom>
              <a:avLst/>
              <a:gdLst/>
              <a:ahLst/>
              <a:cxnLst/>
              <a:rect l="l" t="t" r="r" b="b"/>
              <a:pathLst>
                <a:path w="2385" h="3526" extrusionOk="0">
                  <a:moveTo>
                    <a:pt x="1" y="1"/>
                  </a:moveTo>
                  <a:lnTo>
                    <a:pt x="782" y="3526"/>
                  </a:lnTo>
                  <a:lnTo>
                    <a:pt x="1643" y="3526"/>
                  </a:lnTo>
                  <a:lnTo>
                    <a:pt x="2384" y="1"/>
                  </a:lnTo>
                  <a:lnTo>
                    <a:pt x="1683" y="1"/>
                  </a:lnTo>
                  <a:lnTo>
                    <a:pt x="1222" y="280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647875" y="2743325"/>
              <a:ext cx="46100" cy="88150"/>
            </a:xfrm>
            <a:custGeom>
              <a:avLst/>
              <a:gdLst/>
              <a:ahLst/>
              <a:cxnLst/>
              <a:rect l="l" t="t" r="r" b="b"/>
              <a:pathLst>
                <a:path w="1844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1843" y="3526"/>
                  </a:lnTo>
                  <a:lnTo>
                    <a:pt x="1843" y="2925"/>
                  </a:lnTo>
                  <a:lnTo>
                    <a:pt x="661" y="2925"/>
                  </a:lnTo>
                  <a:lnTo>
                    <a:pt x="661" y="1963"/>
                  </a:lnTo>
                  <a:lnTo>
                    <a:pt x="1743" y="1963"/>
                  </a:lnTo>
                  <a:lnTo>
                    <a:pt x="1743" y="1403"/>
                  </a:lnTo>
                  <a:lnTo>
                    <a:pt x="661" y="1403"/>
                  </a:lnTo>
                  <a:lnTo>
                    <a:pt x="661" y="582"/>
                  </a:lnTo>
                  <a:lnTo>
                    <a:pt x="1823" y="582"/>
                  </a:lnTo>
                  <a:lnTo>
                    <a:pt x="1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703450" y="2743325"/>
              <a:ext cx="59125" cy="88150"/>
            </a:xfrm>
            <a:custGeom>
              <a:avLst/>
              <a:gdLst/>
              <a:ahLst/>
              <a:cxnLst/>
              <a:rect l="l" t="t" r="r" b="b"/>
              <a:pathLst>
                <a:path w="2365" h="3526" extrusionOk="0">
                  <a:moveTo>
                    <a:pt x="962" y="501"/>
                  </a:moveTo>
                  <a:cubicBezTo>
                    <a:pt x="1182" y="501"/>
                    <a:pt x="1323" y="521"/>
                    <a:pt x="1403" y="602"/>
                  </a:cubicBezTo>
                  <a:cubicBezTo>
                    <a:pt x="1483" y="662"/>
                    <a:pt x="1523" y="782"/>
                    <a:pt x="1523" y="962"/>
                  </a:cubicBezTo>
                  <a:cubicBezTo>
                    <a:pt x="1523" y="1162"/>
                    <a:pt x="1483" y="1303"/>
                    <a:pt x="1423" y="1383"/>
                  </a:cubicBezTo>
                  <a:cubicBezTo>
                    <a:pt x="1343" y="1443"/>
                    <a:pt x="1202" y="1483"/>
                    <a:pt x="1022" y="1483"/>
                  </a:cubicBezTo>
                  <a:lnTo>
                    <a:pt x="642" y="1483"/>
                  </a:lnTo>
                  <a:lnTo>
                    <a:pt x="642" y="501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642" y="3526"/>
                  </a:lnTo>
                  <a:lnTo>
                    <a:pt x="642" y="1963"/>
                  </a:lnTo>
                  <a:lnTo>
                    <a:pt x="862" y="1963"/>
                  </a:lnTo>
                  <a:cubicBezTo>
                    <a:pt x="1142" y="1963"/>
                    <a:pt x="1303" y="2004"/>
                    <a:pt x="1403" y="2084"/>
                  </a:cubicBezTo>
                  <a:cubicBezTo>
                    <a:pt x="1483" y="2164"/>
                    <a:pt x="1523" y="2304"/>
                    <a:pt x="1523" y="2504"/>
                  </a:cubicBezTo>
                  <a:lnTo>
                    <a:pt x="1523" y="2604"/>
                  </a:lnTo>
                  <a:lnTo>
                    <a:pt x="1543" y="2965"/>
                  </a:lnTo>
                  <a:cubicBezTo>
                    <a:pt x="1543" y="3125"/>
                    <a:pt x="1543" y="3225"/>
                    <a:pt x="1563" y="3305"/>
                  </a:cubicBezTo>
                  <a:cubicBezTo>
                    <a:pt x="1563" y="3385"/>
                    <a:pt x="1583" y="3466"/>
                    <a:pt x="1603" y="3526"/>
                  </a:cubicBezTo>
                  <a:lnTo>
                    <a:pt x="2364" y="3526"/>
                  </a:lnTo>
                  <a:cubicBezTo>
                    <a:pt x="2304" y="3466"/>
                    <a:pt x="2264" y="3385"/>
                    <a:pt x="2244" y="3305"/>
                  </a:cubicBezTo>
                  <a:cubicBezTo>
                    <a:pt x="2224" y="3225"/>
                    <a:pt x="2204" y="3125"/>
                    <a:pt x="2184" y="2985"/>
                  </a:cubicBezTo>
                  <a:lnTo>
                    <a:pt x="2184" y="2524"/>
                  </a:lnTo>
                  <a:lnTo>
                    <a:pt x="2184" y="2484"/>
                  </a:lnTo>
                  <a:cubicBezTo>
                    <a:pt x="2164" y="2044"/>
                    <a:pt x="2004" y="1783"/>
                    <a:pt x="1683" y="1703"/>
                  </a:cubicBezTo>
                  <a:cubicBezTo>
                    <a:pt x="1843" y="1663"/>
                    <a:pt x="1984" y="1603"/>
                    <a:pt x="2064" y="1463"/>
                  </a:cubicBezTo>
                  <a:cubicBezTo>
                    <a:pt x="2144" y="1323"/>
                    <a:pt x="2184" y="1142"/>
                    <a:pt x="2184" y="922"/>
                  </a:cubicBezTo>
                  <a:cubicBezTo>
                    <a:pt x="2184" y="602"/>
                    <a:pt x="2104" y="361"/>
                    <a:pt x="1943" y="221"/>
                  </a:cubicBezTo>
                  <a:cubicBezTo>
                    <a:pt x="1803" y="81"/>
                    <a:pt x="1543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767050" y="2741325"/>
              <a:ext cx="52600" cy="92150"/>
            </a:xfrm>
            <a:custGeom>
              <a:avLst/>
              <a:gdLst/>
              <a:ahLst/>
              <a:cxnLst/>
              <a:rect l="l" t="t" r="r" b="b"/>
              <a:pathLst>
                <a:path w="2104" h="3686" extrusionOk="0">
                  <a:moveTo>
                    <a:pt x="1022" y="1"/>
                  </a:moveTo>
                  <a:cubicBezTo>
                    <a:pt x="721" y="1"/>
                    <a:pt x="481" y="81"/>
                    <a:pt x="301" y="241"/>
                  </a:cubicBezTo>
                  <a:cubicBezTo>
                    <a:pt x="121" y="421"/>
                    <a:pt x="40" y="642"/>
                    <a:pt x="40" y="942"/>
                  </a:cubicBezTo>
                  <a:cubicBezTo>
                    <a:pt x="40" y="1142"/>
                    <a:pt x="80" y="1302"/>
                    <a:pt x="161" y="1423"/>
                  </a:cubicBezTo>
                  <a:cubicBezTo>
                    <a:pt x="241" y="1563"/>
                    <a:pt x="421" y="1723"/>
                    <a:pt x="701" y="1923"/>
                  </a:cubicBezTo>
                  <a:lnTo>
                    <a:pt x="1042" y="2164"/>
                  </a:lnTo>
                  <a:cubicBezTo>
                    <a:pt x="1202" y="2284"/>
                    <a:pt x="1322" y="2384"/>
                    <a:pt x="1362" y="2464"/>
                  </a:cubicBezTo>
                  <a:cubicBezTo>
                    <a:pt x="1422" y="2524"/>
                    <a:pt x="1442" y="2624"/>
                    <a:pt x="1442" y="2724"/>
                  </a:cubicBezTo>
                  <a:cubicBezTo>
                    <a:pt x="1442" y="2865"/>
                    <a:pt x="1402" y="2965"/>
                    <a:pt x="1342" y="3045"/>
                  </a:cubicBezTo>
                  <a:cubicBezTo>
                    <a:pt x="1262" y="3105"/>
                    <a:pt x="1162" y="3145"/>
                    <a:pt x="1022" y="3145"/>
                  </a:cubicBezTo>
                  <a:cubicBezTo>
                    <a:pt x="882" y="3145"/>
                    <a:pt x="801" y="3105"/>
                    <a:pt x="741" y="3025"/>
                  </a:cubicBezTo>
                  <a:cubicBezTo>
                    <a:pt x="681" y="2945"/>
                    <a:pt x="661" y="2804"/>
                    <a:pt x="661" y="2584"/>
                  </a:cubicBezTo>
                  <a:lnTo>
                    <a:pt x="661" y="2364"/>
                  </a:lnTo>
                  <a:lnTo>
                    <a:pt x="0" y="2364"/>
                  </a:lnTo>
                  <a:lnTo>
                    <a:pt x="0" y="2384"/>
                  </a:lnTo>
                  <a:cubicBezTo>
                    <a:pt x="0" y="2464"/>
                    <a:pt x="0" y="2544"/>
                    <a:pt x="0" y="2584"/>
                  </a:cubicBezTo>
                  <a:cubicBezTo>
                    <a:pt x="0" y="2945"/>
                    <a:pt x="80" y="3225"/>
                    <a:pt x="261" y="3405"/>
                  </a:cubicBezTo>
                  <a:cubicBezTo>
                    <a:pt x="441" y="3586"/>
                    <a:pt x="701" y="3686"/>
                    <a:pt x="1042" y="3686"/>
                  </a:cubicBezTo>
                  <a:cubicBezTo>
                    <a:pt x="1382" y="3686"/>
                    <a:pt x="1643" y="3606"/>
                    <a:pt x="1823" y="3425"/>
                  </a:cubicBezTo>
                  <a:cubicBezTo>
                    <a:pt x="2023" y="3245"/>
                    <a:pt x="2103" y="3005"/>
                    <a:pt x="2103" y="2684"/>
                  </a:cubicBezTo>
                  <a:cubicBezTo>
                    <a:pt x="2103" y="2444"/>
                    <a:pt x="2063" y="2264"/>
                    <a:pt x="1963" y="2104"/>
                  </a:cubicBezTo>
                  <a:cubicBezTo>
                    <a:pt x="1883" y="1963"/>
                    <a:pt x="1703" y="1803"/>
                    <a:pt x="1442" y="1623"/>
                  </a:cubicBezTo>
                  <a:lnTo>
                    <a:pt x="1082" y="1383"/>
                  </a:lnTo>
                  <a:cubicBezTo>
                    <a:pt x="801" y="1202"/>
                    <a:pt x="661" y="1022"/>
                    <a:pt x="661" y="882"/>
                  </a:cubicBezTo>
                  <a:cubicBezTo>
                    <a:pt x="661" y="782"/>
                    <a:pt x="701" y="682"/>
                    <a:pt x="761" y="622"/>
                  </a:cubicBezTo>
                  <a:cubicBezTo>
                    <a:pt x="822" y="561"/>
                    <a:pt x="902" y="541"/>
                    <a:pt x="1002" y="541"/>
                  </a:cubicBezTo>
                  <a:cubicBezTo>
                    <a:pt x="1142" y="541"/>
                    <a:pt x="1262" y="581"/>
                    <a:pt x="1322" y="662"/>
                  </a:cubicBezTo>
                  <a:cubicBezTo>
                    <a:pt x="1382" y="742"/>
                    <a:pt x="1402" y="882"/>
                    <a:pt x="1402" y="1062"/>
                  </a:cubicBezTo>
                  <a:lnTo>
                    <a:pt x="1402" y="1162"/>
                  </a:lnTo>
                  <a:lnTo>
                    <a:pt x="2023" y="1162"/>
                  </a:lnTo>
                  <a:cubicBezTo>
                    <a:pt x="2023" y="1142"/>
                    <a:pt x="2023" y="1122"/>
                    <a:pt x="2023" y="1102"/>
                  </a:cubicBezTo>
                  <a:lnTo>
                    <a:pt x="2023" y="1022"/>
                  </a:lnTo>
                  <a:cubicBezTo>
                    <a:pt x="2023" y="702"/>
                    <a:pt x="1943" y="441"/>
                    <a:pt x="1783" y="261"/>
                  </a:cubicBezTo>
                  <a:cubicBezTo>
                    <a:pt x="1603" y="81"/>
                    <a:pt x="1342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830625" y="2743325"/>
              <a:ext cx="16050" cy="88150"/>
            </a:xfrm>
            <a:custGeom>
              <a:avLst/>
              <a:gdLst/>
              <a:ahLst/>
              <a:cxnLst/>
              <a:rect l="l" t="t" r="r" b="b"/>
              <a:pathLst>
                <a:path w="642" h="3526" extrusionOk="0">
                  <a:moveTo>
                    <a:pt x="1" y="1"/>
                  </a:moveTo>
                  <a:lnTo>
                    <a:pt x="1" y="3526"/>
                  </a:lnTo>
                  <a:lnTo>
                    <a:pt x="642" y="352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853175" y="2743325"/>
              <a:ext cx="54100" cy="88150"/>
            </a:xfrm>
            <a:custGeom>
              <a:avLst/>
              <a:gdLst/>
              <a:ahLst/>
              <a:cxnLst/>
              <a:rect l="l" t="t" r="r" b="b"/>
              <a:pathLst>
                <a:path w="2164" h="3526" extrusionOk="0">
                  <a:moveTo>
                    <a:pt x="0" y="1"/>
                  </a:moveTo>
                  <a:lnTo>
                    <a:pt x="0" y="582"/>
                  </a:lnTo>
                  <a:lnTo>
                    <a:pt x="761" y="582"/>
                  </a:lnTo>
                  <a:lnTo>
                    <a:pt x="761" y="3526"/>
                  </a:lnTo>
                  <a:lnTo>
                    <a:pt x="1402" y="3526"/>
                  </a:lnTo>
                  <a:lnTo>
                    <a:pt x="1402" y="582"/>
                  </a:lnTo>
                  <a:lnTo>
                    <a:pt x="2163" y="582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5907250" y="2743325"/>
              <a:ext cx="62100" cy="88150"/>
            </a:xfrm>
            <a:custGeom>
              <a:avLst/>
              <a:gdLst/>
              <a:ahLst/>
              <a:cxnLst/>
              <a:rect l="l" t="t" r="r" b="b"/>
              <a:pathLst>
                <a:path w="2484" h="3526" extrusionOk="0">
                  <a:moveTo>
                    <a:pt x="0" y="1"/>
                  </a:moveTo>
                  <a:lnTo>
                    <a:pt x="922" y="2024"/>
                  </a:lnTo>
                  <a:lnTo>
                    <a:pt x="922" y="3526"/>
                  </a:lnTo>
                  <a:lnTo>
                    <a:pt x="1583" y="3526"/>
                  </a:lnTo>
                  <a:lnTo>
                    <a:pt x="1583" y="2024"/>
                  </a:lnTo>
                  <a:lnTo>
                    <a:pt x="2484" y="1"/>
                  </a:lnTo>
                  <a:lnTo>
                    <a:pt x="1783" y="1"/>
                  </a:lnTo>
                  <a:lnTo>
                    <a:pt x="1262" y="1323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5195225" y="2872500"/>
              <a:ext cx="59100" cy="87650"/>
            </a:xfrm>
            <a:custGeom>
              <a:avLst/>
              <a:gdLst/>
              <a:ahLst/>
              <a:cxnLst/>
              <a:rect l="l" t="t" r="r" b="b"/>
              <a:pathLst>
                <a:path w="2364" h="3506" extrusionOk="0">
                  <a:moveTo>
                    <a:pt x="942" y="481"/>
                  </a:moveTo>
                  <a:cubicBezTo>
                    <a:pt x="1162" y="481"/>
                    <a:pt x="1302" y="522"/>
                    <a:pt x="1382" y="582"/>
                  </a:cubicBezTo>
                  <a:cubicBezTo>
                    <a:pt x="1463" y="662"/>
                    <a:pt x="1503" y="782"/>
                    <a:pt x="1503" y="962"/>
                  </a:cubicBezTo>
                  <a:cubicBezTo>
                    <a:pt x="1503" y="1162"/>
                    <a:pt x="1483" y="1283"/>
                    <a:pt x="1403" y="1363"/>
                  </a:cubicBezTo>
                  <a:cubicBezTo>
                    <a:pt x="1322" y="1443"/>
                    <a:pt x="1202" y="1483"/>
                    <a:pt x="1002" y="1483"/>
                  </a:cubicBezTo>
                  <a:lnTo>
                    <a:pt x="621" y="1483"/>
                  </a:lnTo>
                  <a:lnTo>
                    <a:pt x="621" y="481"/>
                  </a:lnTo>
                  <a:close/>
                  <a:moveTo>
                    <a:pt x="1" y="1"/>
                  </a:moveTo>
                  <a:lnTo>
                    <a:pt x="1" y="3506"/>
                  </a:lnTo>
                  <a:lnTo>
                    <a:pt x="621" y="3506"/>
                  </a:lnTo>
                  <a:lnTo>
                    <a:pt x="621" y="1963"/>
                  </a:lnTo>
                  <a:lnTo>
                    <a:pt x="862" y="1963"/>
                  </a:lnTo>
                  <a:cubicBezTo>
                    <a:pt x="1122" y="1963"/>
                    <a:pt x="1302" y="2004"/>
                    <a:pt x="1382" y="2084"/>
                  </a:cubicBezTo>
                  <a:cubicBezTo>
                    <a:pt x="1463" y="2164"/>
                    <a:pt x="1523" y="2304"/>
                    <a:pt x="1523" y="2504"/>
                  </a:cubicBezTo>
                  <a:lnTo>
                    <a:pt x="1523" y="2584"/>
                  </a:lnTo>
                  <a:lnTo>
                    <a:pt x="1523" y="2965"/>
                  </a:lnTo>
                  <a:cubicBezTo>
                    <a:pt x="1523" y="3105"/>
                    <a:pt x="1523" y="3225"/>
                    <a:pt x="1543" y="3305"/>
                  </a:cubicBezTo>
                  <a:cubicBezTo>
                    <a:pt x="1543" y="3385"/>
                    <a:pt x="1563" y="3446"/>
                    <a:pt x="1583" y="3506"/>
                  </a:cubicBezTo>
                  <a:lnTo>
                    <a:pt x="2364" y="3506"/>
                  </a:lnTo>
                  <a:cubicBezTo>
                    <a:pt x="2304" y="3446"/>
                    <a:pt x="2264" y="3385"/>
                    <a:pt x="2224" y="3305"/>
                  </a:cubicBezTo>
                  <a:cubicBezTo>
                    <a:pt x="2204" y="3225"/>
                    <a:pt x="2184" y="3125"/>
                    <a:pt x="2184" y="2985"/>
                  </a:cubicBezTo>
                  <a:lnTo>
                    <a:pt x="2164" y="2524"/>
                  </a:lnTo>
                  <a:lnTo>
                    <a:pt x="2164" y="2464"/>
                  </a:lnTo>
                  <a:cubicBezTo>
                    <a:pt x="2144" y="2024"/>
                    <a:pt x="1983" y="1763"/>
                    <a:pt x="1683" y="1683"/>
                  </a:cubicBezTo>
                  <a:cubicBezTo>
                    <a:pt x="1843" y="1663"/>
                    <a:pt x="1963" y="1583"/>
                    <a:pt x="2043" y="1443"/>
                  </a:cubicBezTo>
                  <a:cubicBezTo>
                    <a:pt x="2124" y="1323"/>
                    <a:pt x="2164" y="1142"/>
                    <a:pt x="2164" y="922"/>
                  </a:cubicBezTo>
                  <a:cubicBezTo>
                    <a:pt x="2164" y="582"/>
                    <a:pt x="2083" y="361"/>
                    <a:pt x="1943" y="201"/>
                  </a:cubicBezTo>
                  <a:cubicBezTo>
                    <a:pt x="1783" y="61"/>
                    <a:pt x="1523" y="1"/>
                    <a:pt x="1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5253800" y="2872500"/>
              <a:ext cx="61625" cy="87650"/>
            </a:xfrm>
            <a:custGeom>
              <a:avLst/>
              <a:gdLst/>
              <a:ahLst/>
              <a:cxnLst/>
              <a:rect l="l" t="t" r="r" b="b"/>
              <a:pathLst>
                <a:path w="2465" h="3506" extrusionOk="0">
                  <a:moveTo>
                    <a:pt x="1223" y="622"/>
                  </a:moveTo>
                  <a:lnTo>
                    <a:pt x="1503" y="2104"/>
                  </a:lnTo>
                  <a:lnTo>
                    <a:pt x="942" y="2104"/>
                  </a:lnTo>
                  <a:lnTo>
                    <a:pt x="1223" y="622"/>
                  </a:lnTo>
                  <a:close/>
                  <a:moveTo>
                    <a:pt x="802" y="1"/>
                  </a:moveTo>
                  <a:lnTo>
                    <a:pt x="1" y="3506"/>
                  </a:lnTo>
                  <a:lnTo>
                    <a:pt x="662" y="3506"/>
                  </a:lnTo>
                  <a:lnTo>
                    <a:pt x="842" y="2624"/>
                  </a:lnTo>
                  <a:lnTo>
                    <a:pt x="1583" y="2624"/>
                  </a:lnTo>
                  <a:lnTo>
                    <a:pt x="1763" y="3506"/>
                  </a:lnTo>
                  <a:lnTo>
                    <a:pt x="2464" y="3506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321900" y="2872500"/>
              <a:ext cx="54600" cy="87650"/>
            </a:xfrm>
            <a:custGeom>
              <a:avLst/>
              <a:gdLst/>
              <a:ahLst/>
              <a:cxnLst/>
              <a:rect l="l" t="t" r="r" b="b"/>
              <a:pathLst>
                <a:path w="218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22" y="3506"/>
                  </a:lnTo>
                  <a:lnTo>
                    <a:pt x="602" y="1042"/>
                  </a:lnTo>
                  <a:lnTo>
                    <a:pt x="1523" y="3506"/>
                  </a:lnTo>
                  <a:lnTo>
                    <a:pt x="2184" y="3506"/>
                  </a:lnTo>
                  <a:lnTo>
                    <a:pt x="2184" y="1"/>
                  </a:lnTo>
                  <a:lnTo>
                    <a:pt x="1563" y="1"/>
                  </a:lnTo>
                  <a:lnTo>
                    <a:pt x="1583" y="2444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89000" y="2872500"/>
              <a:ext cx="56100" cy="87650"/>
            </a:xfrm>
            <a:custGeom>
              <a:avLst/>
              <a:gdLst/>
              <a:ahLst/>
              <a:cxnLst/>
              <a:rect l="l" t="t" r="r" b="b"/>
              <a:pathLst>
                <a:path w="224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42" y="3506"/>
                  </a:lnTo>
                  <a:lnTo>
                    <a:pt x="642" y="2444"/>
                  </a:lnTo>
                  <a:lnTo>
                    <a:pt x="882" y="2064"/>
                  </a:lnTo>
                  <a:lnTo>
                    <a:pt x="1523" y="3506"/>
                  </a:lnTo>
                  <a:lnTo>
                    <a:pt x="2244" y="3506"/>
                  </a:lnTo>
                  <a:lnTo>
                    <a:pt x="1282" y="1463"/>
                  </a:lnTo>
                  <a:lnTo>
                    <a:pt x="2184" y="1"/>
                  </a:lnTo>
                  <a:lnTo>
                    <a:pt x="1443" y="1"/>
                  </a:lnTo>
                  <a:lnTo>
                    <a:pt x="642" y="1463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5450600" y="2872500"/>
              <a:ext cx="16550" cy="87650"/>
            </a:xfrm>
            <a:custGeom>
              <a:avLst/>
              <a:gdLst/>
              <a:ahLst/>
              <a:cxnLst/>
              <a:rect l="l" t="t" r="r" b="b"/>
              <a:pathLst>
                <a:path w="662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61" y="350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5479625" y="2872500"/>
              <a:ext cx="54600" cy="87650"/>
            </a:xfrm>
            <a:custGeom>
              <a:avLst/>
              <a:gdLst/>
              <a:ahLst/>
              <a:cxnLst/>
              <a:rect l="l" t="t" r="r" b="b"/>
              <a:pathLst>
                <a:path w="2184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22" y="3506"/>
                  </a:lnTo>
                  <a:lnTo>
                    <a:pt x="602" y="1042"/>
                  </a:lnTo>
                  <a:lnTo>
                    <a:pt x="1523" y="3506"/>
                  </a:lnTo>
                  <a:lnTo>
                    <a:pt x="2184" y="3506"/>
                  </a:lnTo>
                  <a:lnTo>
                    <a:pt x="2184" y="1"/>
                  </a:lnTo>
                  <a:lnTo>
                    <a:pt x="1583" y="1"/>
                  </a:lnTo>
                  <a:lnTo>
                    <a:pt x="1583" y="2444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5545225" y="2870500"/>
              <a:ext cx="56100" cy="92150"/>
            </a:xfrm>
            <a:custGeom>
              <a:avLst/>
              <a:gdLst/>
              <a:ahLst/>
              <a:cxnLst/>
              <a:rect l="l" t="t" r="r" b="b"/>
              <a:pathLst>
                <a:path w="2244" h="3686" extrusionOk="0">
                  <a:moveTo>
                    <a:pt x="1142" y="1"/>
                  </a:moveTo>
                  <a:cubicBezTo>
                    <a:pt x="922" y="1"/>
                    <a:pt x="742" y="21"/>
                    <a:pt x="581" y="101"/>
                  </a:cubicBezTo>
                  <a:cubicBezTo>
                    <a:pt x="441" y="161"/>
                    <a:pt x="321" y="261"/>
                    <a:pt x="221" y="401"/>
                  </a:cubicBezTo>
                  <a:cubicBezTo>
                    <a:pt x="141" y="521"/>
                    <a:pt x="101" y="682"/>
                    <a:pt x="61" y="902"/>
                  </a:cubicBezTo>
                  <a:cubicBezTo>
                    <a:pt x="21" y="1102"/>
                    <a:pt x="1" y="1383"/>
                    <a:pt x="1" y="1723"/>
                  </a:cubicBezTo>
                  <a:cubicBezTo>
                    <a:pt x="1" y="2464"/>
                    <a:pt x="81" y="2985"/>
                    <a:pt x="221" y="3265"/>
                  </a:cubicBezTo>
                  <a:cubicBezTo>
                    <a:pt x="381" y="3546"/>
                    <a:pt x="642" y="3686"/>
                    <a:pt x="1002" y="3686"/>
                  </a:cubicBezTo>
                  <a:cubicBezTo>
                    <a:pt x="1202" y="3686"/>
                    <a:pt x="1363" y="3646"/>
                    <a:pt x="1483" y="3566"/>
                  </a:cubicBezTo>
                  <a:cubicBezTo>
                    <a:pt x="1603" y="3485"/>
                    <a:pt x="1703" y="3365"/>
                    <a:pt x="1763" y="3205"/>
                  </a:cubicBezTo>
                  <a:lnTo>
                    <a:pt x="1803" y="3586"/>
                  </a:lnTo>
                  <a:lnTo>
                    <a:pt x="2244" y="3586"/>
                  </a:lnTo>
                  <a:lnTo>
                    <a:pt x="2244" y="1683"/>
                  </a:lnTo>
                  <a:lnTo>
                    <a:pt x="1162" y="1683"/>
                  </a:lnTo>
                  <a:lnTo>
                    <a:pt x="1162" y="2244"/>
                  </a:lnTo>
                  <a:lnTo>
                    <a:pt x="1623" y="2244"/>
                  </a:lnTo>
                  <a:lnTo>
                    <a:pt x="1623" y="2364"/>
                  </a:lnTo>
                  <a:cubicBezTo>
                    <a:pt x="1623" y="2644"/>
                    <a:pt x="1583" y="2845"/>
                    <a:pt x="1503" y="2965"/>
                  </a:cubicBezTo>
                  <a:cubicBezTo>
                    <a:pt x="1443" y="3085"/>
                    <a:pt x="1322" y="3145"/>
                    <a:pt x="1142" y="3145"/>
                  </a:cubicBezTo>
                  <a:cubicBezTo>
                    <a:pt x="962" y="3145"/>
                    <a:pt x="842" y="3065"/>
                    <a:pt x="782" y="2885"/>
                  </a:cubicBezTo>
                  <a:cubicBezTo>
                    <a:pt x="702" y="2724"/>
                    <a:pt x="682" y="2384"/>
                    <a:pt x="682" y="1883"/>
                  </a:cubicBezTo>
                  <a:cubicBezTo>
                    <a:pt x="682" y="1262"/>
                    <a:pt x="702" y="882"/>
                    <a:pt x="782" y="722"/>
                  </a:cubicBezTo>
                  <a:cubicBezTo>
                    <a:pt x="842" y="582"/>
                    <a:pt x="982" y="521"/>
                    <a:pt x="1162" y="521"/>
                  </a:cubicBezTo>
                  <a:cubicBezTo>
                    <a:pt x="1322" y="521"/>
                    <a:pt x="1443" y="561"/>
                    <a:pt x="1523" y="682"/>
                  </a:cubicBezTo>
                  <a:cubicBezTo>
                    <a:pt x="1603" y="782"/>
                    <a:pt x="1643" y="942"/>
                    <a:pt x="1643" y="1142"/>
                  </a:cubicBezTo>
                  <a:lnTo>
                    <a:pt x="1643" y="1182"/>
                  </a:lnTo>
                  <a:lnTo>
                    <a:pt x="2244" y="1182"/>
                  </a:lnTo>
                  <a:lnTo>
                    <a:pt x="2244" y="1102"/>
                  </a:lnTo>
                  <a:cubicBezTo>
                    <a:pt x="2244" y="722"/>
                    <a:pt x="2164" y="441"/>
                    <a:pt x="1983" y="261"/>
                  </a:cubicBezTo>
                  <a:cubicBezTo>
                    <a:pt x="1803" y="81"/>
                    <a:pt x="1523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11825" y="2870000"/>
              <a:ext cx="52600" cy="92650"/>
            </a:xfrm>
            <a:custGeom>
              <a:avLst/>
              <a:gdLst/>
              <a:ahLst/>
              <a:cxnLst/>
              <a:rect l="l" t="t" r="r" b="b"/>
              <a:pathLst>
                <a:path w="2104" h="3706" extrusionOk="0">
                  <a:moveTo>
                    <a:pt x="1022" y="1"/>
                  </a:moveTo>
                  <a:cubicBezTo>
                    <a:pt x="721" y="1"/>
                    <a:pt x="481" y="81"/>
                    <a:pt x="301" y="261"/>
                  </a:cubicBezTo>
                  <a:cubicBezTo>
                    <a:pt x="121" y="421"/>
                    <a:pt x="40" y="662"/>
                    <a:pt x="40" y="942"/>
                  </a:cubicBezTo>
                  <a:cubicBezTo>
                    <a:pt x="40" y="1142"/>
                    <a:pt x="81" y="1322"/>
                    <a:pt x="161" y="1443"/>
                  </a:cubicBezTo>
                  <a:cubicBezTo>
                    <a:pt x="241" y="1583"/>
                    <a:pt x="421" y="1743"/>
                    <a:pt x="701" y="1943"/>
                  </a:cubicBezTo>
                  <a:lnTo>
                    <a:pt x="1042" y="2184"/>
                  </a:lnTo>
                  <a:cubicBezTo>
                    <a:pt x="1202" y="2304"/>
                    <a:pt x="1322" y="2404"/>
                    <a:pt x="1362" y="2464"/>
                  </a:cubicBezTo>
                  <a:cubicBezTo>
                    <a:pt x="1422" y="2544"/>
                    <a:pt x="1442" y="2644"/>
                    <a:pt x="1442" y="2744"/>
                  </a:cubicBezTo>
                  <a:cubicBezTo>
                    <a:pt x="1442" y="2885"/>
                    <a:pt x="1402" y="2985"/>
                    <a:pt x="1342" y="3045"/>
                  </a:cubicBezTo>
                  <a:cubicBezTo>
                    <a:pt x="1262" y="3125"/>
                    <a:pt x="1162" y="3165"/>
                    <a:pt x="1022" y="3165"/>
                  </a:cubicBezTo>
                  <a:cubicBezTo>
                    <a:pt x="882" y="3165"/>
                    <a:pt x="802" y="3125"/>
                    <a:pt x="741" y="3045"/>
                  </a:cubicBezTo>
                  <a:cubicBezTo>
                    <a:pt x="681" y="2965"/>
                    <a:pt x="661" y="2825"/>
                    <a:pt x="661" y="2604"/>
                  </a:cubicBezTo>
                  <a:lnTo>
                    <a:pt x="661" y="2384"/>
                  </a:lnTo>
                  <a:lnTo>
                    <a:pt x="0" y="2384"/>
                  </a:lnTo>
                  <a:cubicBezTo>
                    <a:pt x="0" y="2484"/>
                    <a:pt x="0" y="2544"/>
                    <a:pt x="0" y="2584"/>
                  </a:cubicBezTo>
                  <a:cubicBezTo>
                    <a:pt x="0" y="2965"/>
                    <a:pt x="81" y="3245"/>
                    <a:pt x="261" y="3425"/>
                  </a:cubicBezTo>
                  <a:cubicBezTo>
                    <a:pt x="441" y="3606"/>
                    <a:pt x="701" y="3706"/>
                    <a:pt x="1042" y="3706"/>
                  </a:cubicBezTo>
                  <a:cubicBezTo>
                    <a:pt x="1382" y="3706"/>
                    <a:pt x="1643" y="3606"/>
                    <a:pt x="1823" y="3445"/>
                  </a:cubicBezTo>
                  <a:cubicBezTo>
                    <a:pt x="2023" y="3265"/>
                    <a:pt x="2103" y="3025"/>
                    <a:pt x="2103" y="2704"/>
                  </a:cubicBezTo>
                  <a:cubicBezTo>
                    <a:pt x="2103" y="2464"/>
                    <a:pt x="2063" y="2264"/>
                    <a:pt x="1963" y="2124"/>
                  </a:cubicBezTo>
                  <a:cubicBezTo>
                    <a:pt x="1883" y="1963"/>
                    <a:pt x="1703" y="1803"/>
                    <a:pt x="1442" y="1643"/>
                  </a:cubicBezTo>
                  <a:lnTo>
                    <a:pt x="1082" y="1403"/>
                  </a:lnTo>
                  <a:cubicBezTo>
                    <a:pt x="1082" y="1383"/>
                    <a:pt x="1082" y="1383"/>
                    <a:pt x="1082" y="1383"/>
                  </a:cubicBezTo>
                  <a:cubicBezTo>
                    <a:pt x="802" y="1202"/>
                    <a:pt x="661" y="1042"/>
                    <a:pt x="661" y="902"/>
                  </a:cubicBezTo>
                  <a:cubicBezTo>
                    <a:pt x="661" y="782"/>
                    <a:pt x="701" y="702"/>
                    <a:pt x="762" y="642"/>
                  </a:cubicBezTo>
                  <a:cubicBezTo>
                    <a:pt x="822" y="581"/>
                    <a:pt x="902" y="541"/>
                    <a:pt x="1002" y="541"/>
                  </a:cubicBezTo>
                  <a:cubicBezTo>
                    <a:pt x="1162" y="541"/>
                    <a:pt x="1262" y="581"/>
                    <a:pt x="1322" y="662"/>
                  </a:cubicBezTo>
                  <a:cubicBezTo>
                    <a:pt x="1382" y="742"/>
                    <a:pt x="1402" y="882"/>
                    <a:pt x="1402" y="1082"/>
                  </a:cubicBezTo>
                  <a:lnTo>
                    <a:pt x="1402" y="1162"/>
                  </a:lnTo>
                  <a:lnTo>
                    <a:pt x="2023" y="1162"/>
                  </a:lnTo>
                  <a:cubicBezTo>
                    <a:pt x="2043" y="1162"/>
                    <a:pt x="2043" y="1142"/>
                    <a:pt x="2043" y="1122"/>
                  </a:cubicBezTo>
                  <a:lnTo>
                    <a:pt x="2043" y="1042"/>
                  </a:lnTo>
                  <a:cubicBezTo>
                    <a:pt x="2043" y="702"/>
                    <a:pt x="1943" y="461"/>
                    <a:pt x="1783" y="281"/>
                  </a:cubicBezTo>
                  <a:cubicBezTo>
                    <a:pt x="1603" y="101"/>
                    <a:pt x="1342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6290800" y="2740825"/>
              <a:ext cx="61600" cy="99675"/>
            </a:xfrm>
            <a:custGeom>
              <a:avLst/>
              <a:gdLst/>
              <a:ahLst/>
              <a:cxnLst/>
              <a:rect l="l" t="t" r="r" b="b"/>
              <a:pathLst>
                <a:path w="2464" h="3987" extrusionOk="0">
                  <a:moveTo>
                    <a:pt x="1142" y="541"/>
                  </a:moveTo>
                  <a:cubicBezTo>
                    <a:pt x="1322" y="541"/>
                    <a:pt x="1442" y="601"/>
                    <a:pt x="1523" y="762"/>
                  </a:cubicBezTo>
                  <a:cubicBezTo>
                    <a:pt x="1583" y="922"/>
                    <a:pt x="1623" y="1322"/>
                    <a:pt x="1623" y="1983"/>
                  </a:cubicBezTo>
                  <a:cubicBezTo>
                    <a:pt x="1623" y="2144"/>
                    <a:pt x="1603" y="2284"/>
                    <a:pt x="1603" y="2404"/>
                  </a:cubicBezTo>
                  <a:cubicBezTo>
                    <a:pt x="1603" y="2544"/>
                    <a:pt x="1583" y="2664"/>
                    <a:pt x="1563" y="2764"/>
                  </a:cubicBezTo>
                  <a:lnTo>
                    <a:pt x="1422" y="2624"/>
                  </a:lnTo>
                  <a:lnTo>
                    <a:pt x="1102" y="2965"/>
                  </a:lnTo>
                  <a:lnTo>
                    <a:pt x="1302" y="3165"/>
                  </a:lnTo>
                  <a:lnTo>
                    <a:pt x="1182" y="3165"/>
                  </a:lnTo>
                  <a:cubicBezTo>
                    <a:pt x="1162" y="3185"/>
                    <a:pt x="1142" y="3185"/>
                    <a:pt x="1122" y="3185"/>
                  </a:cubicBezTo>
                  <a:cubicBezTo>
                    <a:pt x="942" y="3185"/>
                    <a:pt x="822" y="3105"/>
                    <a:pt x="761" y="2945"/>
                  </a:cubicBezTo>
                  <a:cubicBezTo>
                    <a:pt x="701" y="2784"/>
                    <a:pt x="661" y="2444"/>
                    <a:pt x="661" y="1863"/>
                  </a:cubicBezTo>
                  <a:cubicBezTo>
                    <a:pt x="661" y="1282"/>
                    <a:pt x="701" y="902"/>
                    <a:pt x="761" y="762"/>
                  </a:cubicBezTo>
                  <a:cubicBezTo>
                    <a:pt x="842" y="601"/>
                    <a:pt x="962" y="541"/>
                    <a:pt x="1142" y="541"/>
                  </a:cubicBezTo>
                  <a:close/>
                  <a:moveTo>
                    <a:pt x="1142" y="1"/>
                  </a:moveTo>
                  <a:cubicBezTo>
                    <a:pt x="922" y="1"/>
                    <a:pt x="721" y="41"/>
                    <a:pt x="581" y="121"/>
                  </a:cubicBezTo>
                  <a:cubicBezTo>
                    <a:pt x="441" y="181"/>
                    <a:pt x="321" y="301"/>
                    <a:pt x="221" y="461"/>
                  </a:cubicBezTo>
                  <a:cubicBezTo>
                    <a:pt x="141" y="581"/>
                    <a:pt x="81" y="742"/>
                    <a:pt x="60" y="962"/>
                  </a:cubicBezTo>
                  <a:cubicBezTo>
                    <a:pt x="20" y="1182"/>
                    <a:pt x="0" y="1483"/>
                    <a:pt x="0" y="1863"/>
                  </a:cubicBezTo>
                  <a:cubicBezTo>
                    <a:pt x="0" y="2224"/>
                    <a:pt x="20" y="2524"/>
                    <a:pt x="60" y="2744"/>
                  </a:cubicBezTo>
                  <a:cubicBezTo>
                    <a:pt x="81" y="2965"/>
                    <a:pt x="141" y="3145"/>
                    <a:pt x="221" y="3265"/>
                  </a:cubicBezTo>
                  <a:cubicBezTo>
                    <a:pt x="321" y="3425"/>
                    <a:pt x="441" y="3525"/>
                    <a:pt x="581" y="3606"/>
                  </a:cubicBezTo>
                  <a:cubicBezTo>
                    <a:pt x="721" y="3666"/>
                    <a:pt x="922" y="3706"/>
                    <a:pt x="1142" y="3706"/>
                  </a:cubicBezTo>
                  <a:cubicBezTo>
                    <a:pt x="1262" y="3706"/>
                    <a:pt x="1362" y="3686"/>
                    <a:pt x="1462" y="3666"/>
                  </a:cubicBezTo>
                  <a:cubicBezTo>
                    <a:pt x="1563" y="3646"/>
                    <a:pt x="1643" y="3626"/>
                    <a:pt x="1723" y="3586"/>
                  </a:cubicBezTo>
                  <a:lnTo>
                    <a:pt x="2123" y="3986"/>
                  </a:lnTo>
                  <a:lnTo>
                    <a:pt x="2464" y="3646"/>
                  </a:lnTo>
                  <a:lnTo>
                    <a:pt x="2063" y="3245"/>
                  </a:lnTo>
                  <a:cubicBezTo>
                    <a:pt x="2143" y="3165"/>
                    <a:pt x="2204" y="3005"/>
                    <a:pt x="2224" y="2764"/>
                  </a:cubicBezTo>
                  <a:cubicBezTo>
                    <a:pt x="2264" y="2544"/>
                    <a:pt x="2284" y="2224"/>
                    <a:pt x="2284" y="1843"/>
                  </a:cubicBezTo>
                  <a:cubicBezTo>
                    <a:pt x="2284" y="1483"/>
                    <a:pt x="2264" y="1182"/>
                    <a:pt x="2224" y="962"/>
                  </a:cubicBezTo>
                  <a:cubicBezTo>
                    <a:pt x="2204" y="742"/>
                    <a:pt x="2143" y="561"/>
                    <a:pt x="2063" y="461"/>
                  </a:cubicBezTo>
                  <a:cubicBezTo>
                    <a:pt x="1963" y="301"/>
                    <a:pt x="1843" y="181"/>
                    <a:pt x="1703" y="121"/>
                  </a:cubicBezTo>
                  <a:cubicBezTo>
                    <a:pt x="1563" y="41"/>
                    <a:pt x="1382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6356900" y="2741325"/>
              <a:ext cx="53100" cy="92150"/>
            </a:xfrm>
            <a:custGeom>
              <a:avLst/>
              <a:gdLst/>
              <a:ahLst/>
              <a:cxnLst/>
              <a:rect l="l" t="t" r="r" b="b"/>
              <a:pathLst>
                <a:path w="2124" h="3686" extrusionOk="0">
                  <a:moveTo>
                    <a:pt x="1042" y="1"/>
                  </a:moveTo>
                  <a:cubicBezTo>
                    <a:pt x="721" y="1"/>
                    <a:pt x="481" y="81"/>
                    <a:pt x="301" y="241"/>
                  </a:cubicBezTo>
                  <a:cubicBezTo>
                    <a:pt x="140" y="421"/>
                    <a:pt x="40" y="642"/>
                    <a:pt x="40" y="942"/>
                  </a:cubicBezTo>
                  <a:cubicBezTo>
                    <a:pt x="40" y="1142"/>
                    <a:pt x="80" y="1302"/>
                    <a:pt x="160" y="1423"/>
                  </a:cubicBezTo>
                  <a:cubicBezTo>
                    <a:pt x="241" y="1563"/>
                    <a:pt x="421" y="1723"/>
                    <a:pt x="721" y="1923"/>
                  </a:cubicBezTo>
                  <a:lnTo>
                    <a:pt x="1062" y="2164"/>
                  </a:lnTo>
                  <a:cubicBezTo>
                    <a:pt x="1222" y="2284"/>
                    <a:pt x="1322" y="2384"/>
                    <a:pt x="1382" y="2464"/>
                  </a:cubicBezTo>
                  <a:cubicBezTo>
                    <a:pt x="1422" y="2524"/>
                    <a:pt x="1462" y="2624"/>
                    <a:pt x="1462" y="2724"/>
                  </a:cubicBezTo>
                  <a:cubicBezTo>
                    <a:pt x="1462" y="2865"/>
                    <a:pt x="1422" y="2965"/>
                    <a:pt x="1342" y="3045"/>
                  </a:cubicBezTo>
                  <a:cubicBezTo>
                    <a:pt x="1282" y="3105"/>
                    <a:pt x="1162" y="3145"/>
                    <a:pt x="1022" y="3145"/>
                  </a:cubicBezTo>
                  <a:cubicBezTo>
                    <a:pt x="901" y="3145"/>
                    <a:pt x="801" y="3105"/>
                    <a:pt x="741" y="3025"/>
                  </a:cubicBezTo>
                  <a:cubicBezTo>
                    <a:pt x="701" y="2945"/>
                    <a:pt x="661" y="2804"/>
                    <a:pt x="661" y="2584"/>
                  </a:cubicBezTo>
                  <a:lnTo>
                    <a:pt x="661" y="2364"/>
                  </a:lnTo>
                  <a:lnTo>
                    <a:pt x="20" y="2364"/>
                  </a:lnTo>
                  <a:lnTo>
                    <a:pt x="20" y="2384"/>
                  </a:lnTo>
                  <a:cubicBezTo>
                    <a:pt x="20" y="2464"/>
                    <a:pt x="0" y="2544"/>
                    <a:pt x="0" y="2584"/>
                  </a:cubicBezTo>
                  <a:cubicBezTo>
                    <a:pt x="0" y="2945"/>
                    <a:pt x="100" y="3225"/>
                    <a:pt x="261" y="3405"/>
                  </a:cubicBezTo>
                  <a:cubicBezTo>
                    <a:pt x="441" y="3586"/>
                    <a:pt x="721" y="3686"/>
                    <a:pt x="1062" y="3686"/>
                  </a:cubicBezTo>
                  <a:cubicBezTo>
                    <a:pt x="1402" y="3686"/>
                    <a:pt x="1663" y="3606"/>
                    <a:pt x="1843" y="3425"/>
                  </a:cubicBezTo>
                  <a:cubicBezTo>
                    <a:pt x="2023" y="3245"/>
                    <a:pt x="2123" y="3005"/>
                    <a:pt x="2123" y="2684"/>
                  </a:cubicBezTo>
                  <a:cubicBezTo>
                    <a:pt x="2123" y="2444"/>
                    <a:pt x="2063" y="2264"/>
                    <a:pt x="1983" y="2104"/>
                  </a:cubicBezTo>
                  <a:cubicBezTo>
                    <a:pt x="1883" y="1963"/>
                    <a:pt x="1703" y="1803"/>
                    <a:pt x="1462" y="1623"/>
                  </a:cubicBezTo>
                  <a:lnTo>
                    <a:pt x="1102" y="1383"/>
                  </a:lnTo>
                  <a:lnTo>
                    <a:pt x="1082" y="1383"/>
                  </a:lnTo>
                  <a:cubicBezTo>
                    <a:pt x="821" y="1202"/>
                    <a:pt x="681" y="1022"/>
                    <a:pt x="681" y="882"/>
                  </a:cubicBezTo>
                  <a:cubicBezTo>
                    <a:pt x="681" y="782"/>
                    <a:pt x="701" y="682"/>
                    <a:pt x="761" y="622"/>
                  </a:cubicBezTo>
                  <a:cubicBezTo>
                    <a:pt x="821" y="561"/>
                    <a:pt x="922" y="541"/>
                    <a:pt x="1022" y="541"/>
                  </a:cubicBezTo>
                  <a:cubicBezTo>
                    <a:pt x="1162" y="541"/>
                    <a:pt x="1262" y="581"/>
                    <a:pt x="1322" y="662"/>
                  </a:cubicBezTo>
                  <a:cubicBezTo>
                    <a:pt x="1382" y="742"/>
                    <a:pt x="1422" y="882"/>
                    <a:pt x="1422" y="1062"/>
                  </a:cubicBezTo>
                  <a:lnTo>
                    <a:pt x="1422" y="1162"/>
                  </a:lnTo>
                  <a:lnTo>
                    <a:pt x="2043" y="1162"/>
                  </a:lnTo>
                  <a:cubicBezTo>
                    <a:pt x="2043" y="1142"/>
                    <a:pt x="2043" y="1122"/>
                    <a:pt x="2043" y="1102"/>
                  </a:cubicBezTo>
                  <a:lnTo>
                    <a:pt x="2043" y="1022"/>
                  </a:lnTo>
                  <a:cubicBezTo>
                    <a:pt x="2043" y="702"/>
                    <a:pt x="1963" y="441"/>
                    <a:pt x="1783" y="261"/>
                  </a:cubicBezTo>
                  <a:cubicBezTo>
                    <a:pt x="1602" y="81"/>
                    <a:pt x="136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6442025" y="2743325"/>
              <a:ext cx="91650" cy="88150"/>
            </a:xfrm>
            <a:custGeom>
              <a:avLst/>
              <a:gdLst/>
              <a:ahLst/>
              <a:cxnLst/>
              <a:rect l="l" t="t" r="r" b="b"/>
              <a:pathLst>
                <a:path w="3666" h="3526" extrusionOk="0">
                  <a:moveTo>
                    <a:pt x="0" y="1"/>
                  </a:moveTo>
                  <a:lnTo>
                    <a:pt x="681" y="3526"/>
                  </a:lnTo>
                  <a:lnTo>
                    <a:pt x="1462" y="3526"/>
                  </a:lnTo>
                  <a:lnTo>
                    <a:pt x="1843" y="1303"/>
                  </a:lnTo>
                  <a:lnTo>
                    <a:pt x="2243" y="3526"/>
                  </a:lnTo>
                  <a:lnTo>
                    <a:pt x="3024" y="3526"/>
                  </a:lnTo>
                  <a:lnTo>
                    <a:pt x="3665" y="1"/>
                  </a:lnTo>
                  <a:lnTo>
                    <a:pt x="3004" y="1"/>
                  </a:lnTo>
                  <a:lnTo>
                    <a:pt x="2624" y="2724"/>
                  </a:lnTo>
                  <a:lnTo>
                    <a:pt x="2123" y="1"/>
                  </a:lnTo>
                  <a:lnTo>
                    <a:pt x="1562" y="1"/>
                  </a:lnTo>
                  <a:lnTo>
                    <a:pt x="1122" y="2664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6539150" y="2741325"/>
              <a:ext cx="57100" cy="92150"/>
            </a:xfrm>
            <a:custGeom>
              <a:avLst/>
              <a:gdLst/>
              <a:ahLst/>
              <a:cxnLst/>
              <a:rect l="l" t="t" r="r" b="b"/>
              <a:pathLst>
                <a:path w="2284" h="3686" extrusionOk="0">
                  <a:moveTo>
                    <a:pt x="1142" y="521"/>
                  </a:moveTo>
                  <a:cubicBezTo>
                    <a:pt x="1323" y="521"/>
                    <a:pt x="1443" y="601"/>
                    <a:pt x="1523" y="742"/>
                  </a:cubicBezTo>
                  <a:cubicBezTo>
                    <a:pt x="1583" y="902"/>
                    <a:pt x="1623" y="1262"/>
                    <a:pt x="1623" y="1843"/>
                  </a:cubicBezTo>
                  <a:cubicBezTo>
                    <a:pt x="1623" y="2424"/>
                    <a:pt x="1583" y="2804"/>
                    <a:pt x="1523" y="2945"/>
                  </a:cubicBezTo>
                  <a:cubicBezTo>
                    <a:pt x="1443" y="3085"/>
                    <a:pt x="1323" y="3165"/>
                    <a:pt x="1142" y="3165"/>
                  </a:cubicBezTo>
                  <a:cubicBezTo>
                    <a:pt x="962" y="3165"/>
                    <a:pt x="842" y="3085"/>
                    <a:pt x="762" y="2945"/>
                  </a:cubicBezTo>
                  <a:cubicBezTo>
                    <a:pt x="702" y="2784"/>
                    <a:pt x="662" y="2424"/>
                    <a:pt x="662" y="1843"/>
                  </a:cubicBezTo>
                  <a:lnTo>
                    <a:pt x="682" y="1843"/>
                  </a:lnTo>
                  <a:cubicBezTo>
                    <a:pt x="682" y="1262"/>
                    <a:pt x="702" y="902"/>
                    <a:pt x="782" y="742"/>
                  </a:cubicBezTo>
                  <a:cubicBezTo>
                    <a:pt x="842" y="601"/>
                    <a:pt x="962" y="521"/>
                    <a:pt x="1142" y="521"/>
                  </a:cubicBezTo>
                  <a:close/>
                  <a:moveTo>
                    <a:pt x="1142" y="1"/>
                  </a:moveTo>
                  <a:cubicBezTo>
                    <a:pt x="922" y="1"/>
                    <a:pt x="722" y="41"/>
                    <a:pt x="581" y="101"/>
                  </a:cubicBezTo>
                  <a:cubicBezTo>
                    <a:pt x="441" y="161"/>
                    <a:pt x="321" y="281"/>
                    <a:pt x="221" y="441"/>
                  </a:cubicBezTo>
                  <a:cubicBezTo>
                    <a:pt x="141" y="561"/>
                    <a:pt x="81" y="722"/>
                    <a:pt x="61" y="942"/>
                  </a:cubicBezTo>
                  <a:cubicBezTo>
                    <a:pt x="21" y="1162"/>
                    <a:pt x="1" y="1463"/>
                    <a:pt x="1" y="1843"/>
                  </a:cubicBezTo>
                  <a:cubicBezTo>
                    <a:pt x="1" y="2224"/>
                    <a:pt x="21" y="2524"/>
                    <a:pt x="61" y="2744"/>
                  </a:cubicBezTo>
                  <a:cubicBezTo>
                    <a:pt x="81" y="2965"/>
                    <a:pt x="141" y="3125"/>
                    <a:pt x="221" y="3245"/>
                  </a:cubicBezTo>
                  <a:cubicBezTo>
                    <a:pt x="321" y="3405"/>
                    <a:pt x="441" y="3525"/>
                    <a:pt x="581" y="3586"/>
                  </a:cubicBezTo>
                  <a:cubicBezTo>
                    <a:pt x="722" y="3646"/>
                    <a:pt x="902" y="3686"/>
                    <a:pt x="1142" y="3686"/>
                  </a:cubicBezTo>
                  <a:cubicBezTo>
                    <a:pt x="1363" y="3686"/>
                    <a:pt x="1563" y="3646"/>
                    <a:pt x="1703" y="3586"/>
                  </a:cubicBezTo>
                  <a:cubicBezTo>
                    <a:pt x="1843" y="3525"/>
                    <a:pt x="1963" y="3405"/>
                    <a:pt x="2064" y="3245"/>
                  </a:cubicBezTo>
                  <a:cubicBezTo>
                    <a:pt x="2144" y="3125"/>
                    <a:pt x="2204" y="2965"/>
                    <a:pt x="2224" y="2724"/>
                  </a:cubicBezTo>
                  <a:cubicBezTo>
                    <a:pt x="2264" y="2504"/>
                    <a:pt x="2284" y="2224"/>
                    <a:pt x="2284" y="1843"/>
                  </a:cubicBezTo>
                  <a:cubicBezTo>
                    <a:pt x="2284" y="1463"/>
                    <a:pt x="2264" y="1182"/>
                    <a:pt x="2224" y="942"/>
                  </a:cubicBezTo>
                  <a:cubicBezTo>
                    <a:pt x="2204" y="722"/>
                    <a:pt x="2144" y="561"/>
                    <a:pt x="2064" y="441"/>
                  </a:cubicBezTo>
                  <a:cubicBezTo>
                    <a:pt x="1963" y="281"/>
                    <a:pt x="1843" y="161"/>
                    <a:pt x="1703" y="101"/>
                  </a:cubicBezTo>
                  <a:cubicBezTo>
                    <a:pt x="1563" y="41"/>
                    <a:pt x="1383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607250" y="2743325"/>
              <a:ext cx="59100" cy="88150"/>
            </a:xfrm>
            <a:custGeom>
              <a:avLst/>
              <a:gdLst/>
              <a:ahLst/>
              <a:cxnLst/>
              <a:rect l="l" t="t" r="r" b="b"/>
              <a:pathLst>
                <a:path w="2364" h="3526" extrusionOk="0">
                  <a:moveTo>
                    <a:pt x="962" y="501"/>
                  </a:moveTo>
                  <a:cubicBezTo>
                    <a:pt x="1162" y="501"/>
                    <a:pt x="1322" y="521"/>
                    <a:pt x="1403" y="602"/>
                  </a:cubicBezTo>
                  <a:cubicBezTo>
                    <a:pt x="1483" y="662"/>
                    <a:pt x="1523" y="782"/>
                    <a:pt x="1523" y="962"/>
                  </a:cubicBezTo>
                  <a:cubicBezTo>
                    <a:pt x="1523" y="1162"/>
                    <a:pt x="1483" y="1303"/>
                    <a:pt x="1403" y="1383"/>
                  </a:cubicBezTo>
                  <a:cubicBezTo>
                    <a:pt x="1342" y="1443"/>
                    <a:pt x="1202" y="1483"/>
                    <a:pt x="1002" y="1483"/>
                  </a:cubicBezTo>
                  <a:lnTo>
                    <a:pt x="621" y="1483"/>
                  </a:lnTo>
                  <a:lnTo>
                    <a:pt x="621" y="501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641" y="3526"/>
                  </a:lnTo>
                  <a:lnTo>
                    <a:pt x="641" y="1963"/>
                  </a:lnTo>
                  <a:lnTo>
                    <a:pt x="862" y="1963"/>
                  </a:lnTo>
                  <a:cubicBezTo>
                    <a:pt x="1122" y="1963"/>
                    <a:pt x="1302" y="2004"/>
                    <a:pt x="1383" y="2084"/>
                  </a:cubicBezTo>
                  <a:cubicBezTo>
                    <a:pt x="1483" y="2164"/>
                    <a:pt x="1523" y="2304"/>
                    <a:pt x="1523" y="2504"/>
                  </a:cubicBezTo>
                  <a:lnTo>
                    <a:pt x="1523" y="2604"/>
                  </a:lnTo>
                  <a:lnTo>
                    <a:pt x="1523" y="2965"/>
                  </a:lnTo>
                  <a:cubicBezTo>
                    <a:pt x="1523" y="3125"/>
                    <a:pt x="1543" y="3225"/>
                    <a:pt x="1543" y="3305"/>
                  </a:cubicBezTo>
                  <a:cubicBezTo>
                    <a:pt x="1543" y="3385"/>
                    <a:pt x="1563" y="3466"/>
                    <a:pt x="1583" y="3526"/>
                  </a:cubicBezTo>
                  <a:lnTo>
                    <a:pt x="2364" y="3526"/>
                  </a:lnTo>
                  <a:cubicBezTo>
                    <a:pt x="2304" y="3466"/>
                    <a:pt x="2264" y="3385"/>
                    <a:pt x="2224" y="3305"/>
                  </a:cubicBezTo>
                  <a:cubicBezTo>
                    <a:pt x="2204" y="3225"/>
                    <a:pt x="2184" y="3125"/>
                    <a:pt x="2184" y="2985"/>
                  </a:cubicBezTo>
                  <a:lnTo>
                    <a:pt x="2164" y="2524"/>
                  </a:lnTo>
                  <a:lnTo>
                    <a:pt x="2164" y="2484"/>
                  </a:lnTo>
                  <a:cubicBezTo>
                    <a:pt x="2144" y="2044"/>
                    <a:pt x="1983" y="1783"/>
                    <a:pt x="1683" y="1703"/>
                  </a:cubicBezTo>
                  <a:cubicBezTo>
                    <a:pt x="1843" y="1663"/>
                    <a:pt x="1963" y="1603"/>
                    <a:pt x="2043" y="1463"/>
                  </a:cubicBezTo>
                  <a:cubicBezTo>
                    <a:pt x="2124" y="1323"/>
                    <a:pt x="2184" y="1142"/>
                    <a:pt x="2184" y="922"/>
                  </a:cubicBezTo>
                  <a:cubicBezTo>
                    <a:pt x="2184" y="602"/>
                    <a:pt x="2104" y="361"/>
                    <a:pt x="1943" y="221"/>
                  </a:cubicBezTo>
                  <a:cubicBezTo>
                    <a:pt x="1783" y="81"/>
                    <a:pt x="1523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672350" y="2743325"/>
              <a:ext cx="46075" cy="88150"/>
            </a:xfrm>
            <a:custGeom>
              <a:avLst/>
              <a:gdLst/>
              <a:ahLst/>
              <a:cxnLst/>
              <a:rect l="l" t="t" r="r" b="b"/>
              <a:pathLst>
                <a:path w="1843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1843" y="3526"/>
                  </a:lnTo>
                  <a:lnTo>
                    <a:pt x="1843" y="2925"/>
                  </a:lnTo>
                  <a:lnTo>
                    <a:pt x="661" y="292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6726925" y="2743325"/>
              <a:ext cx="55600" cy="88150"/>
            </a:xfrm>
            <a:custGeom>
              <a:avLst/>
              <a:gdLst/>
              <a:ahLst/>
              <a:cxnLst/>
              <a:rect l="l" t="t" r="r" b="b"/>
              <a:pathLst>
                <a:path w="2224" h="3526" extrusionOk="0">
                  <a:moveTo>
                    <a:pt x="922" y="521"/>
                  </a:moveTo>
                  <a:cubicBezTo>
                    <a:pt x="1062" y="521"/>
                    <a:pt x="1142" y="521"/>
                    <a:pt x="1202" y="542"/>
                  </a:cubicBezTo>
                  <a:cubicBezTo>
                    <a:pt x="1262" y="562"/>
                    <a:pt x="1322" y="582"/>
                    <a:pt x="1362" y="622"/>
                  </a:cubicBezTo>
                  <a:cubicBezTo>
                    <a:pt x="1422" y="702"/>
                    <a:pt x="1483" y="822"/>
                    <a:pt x="1523" y="982"/>
                  </a:cubicBezTo>
                  <a:cubicBezTo>
                    <a:pt x="1543" y="1122"/>
                    <a:pt x="1563" y="1363"/>
                    <a:pt x="1563" y="1723"/>
                  </a:cubicBezTo>
                  <a:cubicBezTo>
                    <a:pt x="1563" y="2064"/>
                    <a:pt x="1543" y="2324"/>
                    <a:pt x="1523" y="2484"/>
                  </a:cubicBezTo>
                  <a:cubicBezTo>
                    <a:pt x="1503" y="2644"/>
                    <a:pt x="1442" y="2765"/>
                    <a:pt x="1382" y="2865"/>
                  </a:cubicBezTo>
                  <a:cubicBezTo>
                    <a:pt x="1362" y="2905"/>
                    <a:pt x="1302" y="2945"/>
                    <a:pt x="1242" y="2965"/>
                  </a:cubicBezTo>
                  <a:cubicBezTo>
                    <a:pt x="1182" y="2985"/>
                    <a:pt x="1082" y="3005"/>
                    <a:pt x="942" y="3005"/>
                  </a:cubicBezTo>
                  <a:lnTo>
                    <a:pt x="641" y="3005"/>
                  </a:lnTo>
                  <a:lnTo>
                    <a:pt x="641" y="521"/>
                  </a:lnTo>
                  <a:close/>
                  <a:moveTo>
                    <a:pt x="0" y="1"/>
                  </a:moveTo>
                  <a:lnTo>
                    <a:pt x="0" y="3526"/>
                  </a:lnTo>
                  <a:lnTo>
                    <a:pt x="902" y="3526"/>
                  </a:lnTo>
                  <a:cubicBezTo>
                    <a:pt x="1262" y="3526"/>
                    <a:pt x="1523" y="3486"/>
                    <a:pt x="1663" y="3425"/>
                  </a:cubicBezTo>
                  <a:cubicBezTo>
                    <a:pt x="1803" y="3385"/>
                    <a:pt x="1923" y="3285"/>
                    <a:pt x="2003" y="3125"/>
                  </a:cubicBezTo>
                  <a:cubicBezTo>
                    <a:pt x="2083" y="2985"/>
                    <a:pt x="2144" y="2805"/>
                    <a:pt x="2164" y="2604"/>
                  </a:cubicBezTo>
                  <a:cubicBezTo>
                    <a:pt x="2204" y="2404"/>
                    <a:pt x="2224" y="2044"/>
                    <a:pt x="2224" y="1543"/>
                  </a:cubicBezTo>
                  <a:cubicBezTo>
                    <a:pt x="2224" y="1162"/>
                    <a:pt x="2204" y="882"/>
                    <a:pt x="2144" y="682"/>
                  </a:cubicBezTo>
                  <a:cubicBezTo>
                    <a:pt x="2103" y="501"/>
                    <a:pt x="2003" y="361"/>
                    <a:pt x="1883" y="241"/>
                  </a:cubicBezTo>
                  <a:cubicBezTo>
                    <a:pt x="1803" y="161"/>
                    <a:pt x="1703" y="101"/>
                    <a:pt x="1583" y="61"/>
                  </a:cubicBezTo>
                  <a:cubicBezTo>
                    <a:pt x="1442" y="21"/>
                    <a:pt x="1282" y="1"/>
                    <a:pt x="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6820550" y="2743325"/>
              <a:ext cx="55100" cy="90150"/>
            </a:xfrm>
            <a:custGeom>
              <a:avLst/>
              <a:gdLst/>
              <a:ahLst/>
              <a:cxnLst/>
              <a:rect l="l" t="t" r="r" b="b"/>
              <a:pathLst>
                <a:path w="2204" h="3606" extrusionOk="0">
                  <a:moveTo>
                    <a:pt x="1" y="1"/>
                  </a:moveTo>
                  <a:lnTo>
                    <a:pt x="1" y="2424"/>
                  </a:lnTo>
                  <a:cubicBezTo>
                    <a:pt x="1" y="2865"/>
                    <a:pt x="81" y="3165"/>
                    <a:pt x="241" y="3345"/>
                  </a:cubicBezTo>
                  <a:cubicBezTo>
                    <a:pt x="401" y="3526"/>
                    <a:pt x="702" y="3606"/>
                    <a:pt x="1102" y="3606"/>
                  </a:cubicBezTo>
                  <a:cubicBezTo>
                    <a:pt x="1303" y="3606"/>
                    <a:pt x="1483" y="3566"/>
                    <a:pt x="1643" y="3506"/>
                  </a:cubicBezTo>
                  <a:cubicBezTo>
                    <a:pt x="1803" y="3445"/>
                    <a:pt x="1924" y="3365"/>
                    <a:pt x="2024" y="3225"/>
                  </a:cubicBezTo>
                  <a:cubicBezTo>
                    <a:pt x="2084" y="3145"/>
                    <a:pt x="2124" y="3065"/>
                    <a:pt x="2164" y="2945"/>
                  </a:cubicBezTo>
                  <a:cubicBezTo>
                    <a:pt x="2184" y="2845"/>
                    <a:pt x="2204" y="2664"/>
                    <a:pt x="2204" y="2424"/>
                  </a:cubicBezTo>
                  <a:lnTo>
                    <a:pt x="2204" y="1"/>
                  </a:lnTo>
                  <a:lnTo>
                    <a:pt x="1543" y="1"/>
                  </a:lnTo>
                  <a:lnTo>
                    <a:pt x="1543" y="2364"/>
                  </a:lnTo>
                  <a:cubicBezTo>
                    <a:pt x="1543" y="2644"/>
                    <a:pt x="1523" y="2825"/>
                    <a:pt x="1443" y="2925"/>
                  </a:cubicBezTo>
                  <a:cubicBezTo>
                    <a:pt x="1383" y="3025"/>
                    <a:pt x="1283" y="3065"/>
                    <a:pt x="1102" y="3065"/>
                  </a:cubicBezTo>
                  <a:cubicBezTo>
                    <a:pt x="942" y="3065"/>
                    <a:pt x="822" y="3025"/>
                    <a:pt x="742" y="2925"/>
                  </a:cubicBezTo>
                  <a:cubicBezTo>
                    <a:pt x="682" y="2825"/>
                    <a:pt x="642" y="2644"/>
                    <a:pt x="642" y="2364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6887650" y="2743325"/>
              <a:ext cx="55100" cy="88150"/>
            </a:xfrm>
            <a:custGeom>
              <a:avLst/>
              <a:gdLst/>
              <a:ahLst/>
              <a:cxnLst/>
              <a:rect l="l" t="t" r="r" b="b"/>
              <a:pathLst>
                <a:path w="2204" h="3526" extrusionOk="0">
                  <a:moveTo>
                    <a:pt x="1" y="1"/>
                  </a:moveTo>
                  <a:lnTo>
                    <a:pt x="1" y="3526"/>
                  </a:lnTo>
                  <a:lnTo>
                    <a:pt x="622" y="3526"/>
                  </a:lnTo>
                  <a:lnTo>
                    <a:pt x="602" y="1062"/>
                  </a:lnTo>
                  <a:lnTo>
                    <a:pt x="1523" y="3526"/>
                  </a:lnTo>
                  <a:lnTo>
                    <a:pt x="2204" y="3526"/>
                  </a:lnTo>
                  <a:lnTo>
                    <a:pt x="2204" y="1"/>
                  </a:lnTo>
                  <a:lnTo>
                    <a:pt x="1583" y="1"/>
                  </a:lnTo>
                  <a:lnTo>
                    <a:pt x="1603" y="2464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6955250" y="2743325"/>
              <a:ext cx="16550" cy="88150"/>
            </a:xfrm>
            <a:custGeom>
              <a:avLst/>
              <a:gdLst/>
              <a:ahLst/>
              <a:cxnLst/>
              <a:rect l="l" t="t" r="r" b="b"/>
              <a:pathLst>
                <a:path w="662" h="3526" extrusionOk="0">
                  <a:moveTo>
                    <a:pt x="1" y="1"/>
                  </a:moveTo>
                  <a:lnTo>
                    <a:pt x="1" y="3526"/>
                  </a:lnTo>
                  <a:lnTo>
                    <a:pt x="661" y="352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978275" y="2743325"/>
              <a:ext cx="59625" cy="88150"/>
            </a:xfrm>
            <a:custGeom>
              <a:avLst/>
              <a:gdLst/>
              <a:ahLst/>
              <a:cxnLst/>
              <a:rect l="l" t="t" r="r" b="b"/>
              <a:pathLst>
                <a:path w="2385" h="3526" extrusionOk="0">
                  <a:moveTo>
                    <a:pt x="1" y="1"/>
                  </a:moveTo>
                  <a:lnTo>
                    <a:pt x="802" y="3526"/>
                  </a:lnTo>
                  <a:lnTo>
                    <a:pt x="1663" y="3526"/>
                  </a:lnTo>
                  <a:lnTo>
                    <a:pt x="2384" y="1"/>
                  </a:lnTo>
                  <a:lnTo>
                    <a:pt x="1703" y="1"/>
                  </a:lnTo>
                  <a:lnTo>
                    <a:pt x="1223" y="280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045875" y="2743325"/>
              <a:ext cx="46100" cy="88150"/>
            </a:xfrm>
            <a:custGeom>
              <a:avLst/>
              <a:gdLst/>
              <a:ahLst/>
              <a:cxnLst/>
              <a:rect l="l" t="t" r="r" b="b"/>
              <a:pathLst>
                <a:path w="1844" h="3526" extrusionOk="0">
                  <a:moveTo>
                    <a:pt x="1" y="1"/>
                  </a:moveTo>
                  <a:lnTo>
                    <a:pt x="1" y="3526"/>
                  </a:lnTo>
                  <a:lnTo>
                    <a:pt x="1843" y="3526"/>
                  </a:lnTo>
                  <a:lnTo>
                    <a:pt x="1843" y="2925"/>
                  </a:lnTo>
                  <a:lnTo>
                    <a:pt x="642" y="2925"/>
                  </a:lnTo>
                  <a:lnTo>
                    <a:pt x="642" y="1963"/>
                  </a:lnTo>
                  <a:lnTo>
                    <a:pt x="1723" y="1963"/>
                  </a:lnTo>
                  <a:lnTo>
                    <a:pt x="1723" y="1403"/>
                  </a:lnTo>
                  <a:lnTo>
                    <a:pt x="642" y="1403"/>
                  </a:lnTo>
                  <a:lnTo>
                    <a:pt x="642" y="582"/>
                  </a:lnTo>
                  <a:lnTo>
                    <a:pt x="1803" y="582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7101450" y="2743325"/>
              <a:ext cx="59125" cy="88150"/>
            </a:xfrm>
            <a:custGeom>
              <a:avLst/>
              <a:gdLst/>
              <a:ahLst/>
              <a:cxnLst/>
              <a:rect l="l" t="t" r="r" b="b"/>
              <a:pathLst>
                <a:path w="2365" h="3526" extrusionOk="0">
                  <a:moveTo>
                    <a:pt x="942" y="501"/>
                  </a:moveTo>
                  <a:cubicBezTo>
                    <a:pt x="1163" y="501"/>
                    <a:pt x="1323" y="521"/>
                    <a:pt x="1383" y="602"/>
                  </a:cubicBezTo>
                  <a:cubicBezTo>
                    <a:pt x="1483" y="662"/>
                    <a:pt x="1523" y="782"/>
                    <a:pt x="1523" y="962"/>
                  </a:cubicBezTo>
                  <a:cubicBezTo>
                    <a:pt x="1523" y="1162"/>
                    <a:pt x="1483" y="1303"/>
                    <a:pt x="1403" y="1383"/>
                  </a:cubicBezTo>
                  <a:cubicBezTo>
                    <a:pt x="1323" y="1443"/>
                    <a:pt x="1203" y="1483"/>
                    <a:pt x="1002" y="1483"/>
                  </a:cubicBezTo>
                  <a:lnTo>
                    <a:pt x="622" y="1483"/>
                  </a:lnTo>
                  <a:lnTo>
                    <a:pt x="622" y="501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642" y="3526"/>
                  </a:lnTo>
                  <a:lnTo>
                    <a:pt x="642" y="1963"/>
                  </a:lnTo>
                  <a:lnTo>
                    <a:pt x="862" y="1963"/>
                  </a:lnTo>
                  <a:cubicBezTo>
                    <a:pt x="1123" y="1963"/>
                    <a:pt x="1303" y="2004"/>
                    <a:pt x="1383" y="2084"/>
                  </a:cubicBezTo>
                  <a:cubicBezTo>
                    <a:pt x="1483" y="2164"/>
                    <a:pt x="1523" y="2304"/>
                    <a:pt x="1523" y="2504"/>
                  </a:cubicBezTo>
                  <a:lnTo>
                    <a:pt x="1523" y="2604"/>
                  </a:lnTo>
                  <a:lnTo>
                    <a:pt x="1523" y="2965"/>
                  </a:lnTo>
                  <a:cubicBezTo>
                    <a:pt x="1523" y="3125"/>
                    <a:pt x="1543" y="3225"/>
                    <a:pt x="1543" y="3305"/>
                  </a:cubicBezTo>
                  <a:cubicBezTo>
                    <a:pt x="1543" y="3385"/>
                    <a:pt x="1563" y="3466"/>
                    <a:pt x="1583" y="3526"/>
                  </a:cubicBezTo>
                  <a:lnTo>
                    <a:pt x="2364" y="3526"/>
                  </a:lnTo>
                  <a:cubicBezTo>
                    <a:pt x="2304" y="3466"/>
                    <a:pt x="2264" y="3385"/>
                    <a:pt x="2224" y="3305"/>
                  </a:cubicBezTo>
                  <a:cubicBezTo>
                    <a:pt x="2204" y="3225"/>
                    <a:pt x="2184" y="3125"/>
                    <a:pt x="2184" y="2985"/>
                  </a:cubicBezTo>
                  <a:lnTo>
                    <a:pt x="2164" y="2524"/>
                  </a:lnTo>
                  <a:lnTo>
                    <a:pt x="2164" y="2484"/>
                  </a:lnTo>
                  <a:cubicBezTo>
                    <a:pt x="2144" y="2044"/>
                    <a:pt x="1984" y="1783"/>
                    <a:pt x="1683" y="1703"/>
                  </a:cubicBezTo>
                  <a:cubicBezTo>
                    <a:pt x="1844" y="1663"/>
                    <a:pt x="1964" y="1603"/>
                    <a:pt x="2044" y="1463"/>
                  </a:cubicBezTo>
                  <a:cubicBezTo>
                    <a:pt x="2124" y="1323"/>
                    <a:pt x="2184" y="1142"/>
                    <a:pt x="2184" y="922"/>
                  </a:cubicBezTo>
                  <a:cubicBezTo>
                    <a:pt x="2184" y="602"/>
                    <a:pt x="2084" y="361"/>
                    <a:pt x="1944" y="221"/>
                  </a:cubicBezTo>
                  <a:cubicBezTo>
                    <a:pt x="1783" y="81"/>
                    <a:pt x="1523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165050" y="2741325"/>
              <a:ext cx="52600" cy="92150"/>
            </a:xfrm>
            <a:custGeom>
              <a:avLst/>
              <a:gdLst/>
              <a:ahLst/>
              <a:cxnLst/>
              <a:rect l="l" t="t" r="r" b="b"/>
              <a:pathLst>
                <a:path w="2104" h="3686" extrusionOk="0">
                  <a:moveTo>
                    <a:pt x="1022" y="1"/>
                  </a:moveTo>
                  <a:cubicBezTo>
                    <a:pt x="702" y="1"/>
                    <a:pt x="461" y="81"/>
                    <a:pt x="301" y="241"/>
                  </a:cubicBezTo>
                  <a:cubicBezTo>
                    <a:pt x="121" y="421"/>
                    <a:pt x="21" y="642"/>
                    <a:pt x="21" y="942"/>
                  </a:cubicBezTo>
                  <a:cubicBezTo>
                    <a:pt x="21" y="1142"/>
                    <a:pt x="81" y="1302"/>
                    <a:pt x="141" y="1423"/>
                  </a:cubicBezTo>
                  <a:cubicBezTo>
                    <a:pt x="221" y="1563"/>
                    <a:pt x="401" y="1723"/>
                    <a:pt x="702" y="1923"/>
                  </a:cubicBezTo>
                  <a:lnTo>
                    <a:pt x="1042" y="2164"/>
                  </a:lnTo>
                  <a:cubicBezTo>
                    <a:pt x="1202" y="2284"/>
                    <a:pt x="1302" y="2384"/>
                    <a:pt x="1363" y="2464"/>
                  </a:cubicBezTo>
                  <a:cubicBezTo>
                    <a:pt x="1403" y="2524"/>
                    <a:pt x="1443" y="2624"/>
                    <a:pt x="1443" y="2724"/>
                  </a:cubicBezTo>
                  <a:cubicBezTo>
                    <a:pt x="1443" y="2865"/>
                    <a:pt x="1403" y="2965"/>
                    <a:pt x="1322" y="3045"/>
                  </a:cubicBezTo>
                  <a:cubicBezTo>
                    <a:pt x="1262" y="3105"/>
                    <a:pt x="1142" y="3145"/>
                    <a:pt x="1002" y="3145"/>
                  </a:cubicBezTo>
                  <a:cubicBezTo>
                    <a:pt x="882" y="3145"/>
                    <a:pt x="782" y="3105"/>
                    <a:pt x="722" y="3025"/>
                  </a:cubicBezTo>
                  <a:cubicBezTo>
                    <a:pt x="682" y="2945"/>
                    <a:pt x="662" y="2804"/>
                    <a:pt x="662" y="2584"/>
                  </a:cubicBezTo>
                  <a:lnTo>
                    <a:pt x="662" y="2364"/>
                  </a:lnTo>
                  <a:lnTo>
                    <a:pt x="1" y="2364"/>
                  </a:lnTo>
                  <a:lnTo>
                    <a:pt x="1" y="2384"/>
                  </a:lnTo>
                  <a:cubicBezTo>
                    <a:pt x="1" y="2464"/>
                    <a:pt x="1" y="2544"/>
                    <a:pt x="1" y="2584"/>
                  </a:cubicBezTo>
                  <a:cubicBezTo>
                    <a:pt x="1" y="2945"/>
                    <a:pt x="81" y="3225"/>
                    <a:pt x="261" y="3405"/>
                  </a:cubicBezTo>
                  <a:cubicBezTo>
                    <a:pt x="421" y="3586"/>
                    <a:pt x="702" y="3686"/>
                    <a:pt x="1042" y="3686"/>
                  </a:cubicBezTo>
                  <a:cubicBezTo>
                    <a:pt x="1383" y="3686"/>
                    <a:pt x="1643" y="3606"/>
                    <a:pt x="1823" y="3425"/>
                  </a:cubicBezTo>
                  <a:cubicBezTo>
                    <a:pt x="2003" y="3245"/>
                    <a:pt x="2104" y="3005"/>
                    <a:pt x="2104" y="2684"/>
                  </a:cubicBezTo>
                  <a:cubicBezTo>
                    <a:pt x="2104" y="2444"/>
                    <a:pt x="2044" y="2264"/>
                    <a:pt x="1963" y="2104"/>
                  </a:cubicBezTo>
                  <a:cubicBezTo>
                    <a:pt x="1863" y="1963"/>
                    <a:pt x="1703" y="1803"/>
                    <a:pt x="1443" y="1623"/>
                  </a:cubicBezTo>
                  <a:lnTo>
                    <a:pt x="1082" y="1383"/>
                  </a:lnTo>
                  <a:lnTo>
                    <a:pt x="1062" y="1383"/>
                  </a:lnTo>
                  <a:cubicBezTo>
                    <a:pt x="802" y="1202"/>
                    <a:pt x="662" y="1022"/>
                    <a:pt x="662" y="882"/>
                  </a:cubicBezTo>
                  <a:cubicBezTo>
                    <a:pt x="662" y="782"/>
                    <a:pt x="702" y="682"/>
                    <a:pt x="762" y="622"/>
                  </a:cubicBezTo>
                  <a:cubicBezTo>
                    <a:pt x="822" y="561"/>
                    <a:pt x="902" y="541"/>
                    <a:pt x="1002" y="541"/>
                  </a:cubicBezTo>
                  <a:cubicBezTo>
                    <a:pt x="1142" y="541"/>
                    <a:pt x="1242" y="581"/>
                    <a:pt x="1302" y="662"/>
                  </a:cubicBezTo>
                  <a:cubicBezTo>
                    <a:pt x="1383" y="742"/>
                    <a:pt x="1403" y="882"/>
                    <a:pt x="1403" y="1062"/>
                  </a:cubicBezTo>
                  <a:lnTo>
                    <a:pt x="1403" y="1162"/>
                  </a:lnTo>
                  <a:lnTo>
                    <a:pt x="2023" y="1162"/>
                  </a:lnTo>
                  <a:cubicBezTo>
                    <a:pt x="2023" y="1142"/>
                    <a:pt x="2023" y="1122"/>
                    <a:pt x="2023" y="1102"/>
                  </a:cubicBezTo>
                  <a:lnTo>
                    <a:pt x="2023" y="1022"/>
                  </a:lnTo>
                  <a:cubicBezTo>
                    <a:pt x="2023" y="702"/>
                    <a:pt x="1943" y="441"/>
                    <a:pt x="1763" y="261"/>
                  </a:cubicBezTo>
                  <a:cubicBezTo>
                    <a:pt x="1603" y="81"/>
                    <a:pt x="1342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228150" y="2743325"/>
              <a:ext cx="16550" cy="88150"/>
            </a:xfrm>
            <a:custGeom>
              <a:avLst/>
              <a:gdLst/>
              <a:ahLst/>
              <a:cxnLst/>
              <a:rect l="l" t="t" r="r" b="b"/>
              <a:pathLst>
                <a:path w="662" h="3526" extrusionOk="0">
                  <a:moveTo>
                    <a:pt x="0" y="1"/>
                  </a:moveTo>
                  <a:lnTo>
                    <a:pt x="0" y="3526"/>
                  </a:lnTo>
                  <a:lnTo>
                    <a:pt x="661" y="352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7251175" y="2743325"/>
              <a:ext cx="54100" cy="88150"/>
            </a:xfrm>
            <a:custGeom>
              <a:avLst/>
              <a:gdLst/>
              <a:ahLst/>
              <a:cxnLst/>
              <a:rect l="l" t="t" r="r" b="b"/>
              <a:pathLst>
                <a:path w="2164" h="3526" extrusionOk="0">
                  <a:moveTo>
                    <a:pt x="1" y="1"/>
                  </a:moveTo>
                  <a:lnTo>
                    <a:pt x="1" y="582"/>
                  </a:lnTo>
                  <a:lnTo>
                    <a:pt x="742" y="582"/>
                  </a:lnTo>
                  <a:lnTo>
                    <a:pt x="742" y="3526"/>
                  </a:lnTo>
                  <a:lnTo>
                    <a:pt x="1403" y="3526"/>
                  </a:lnTo>
                  <a:lnTo>
                    <a:pt x="1403" y="582"/>
                  </a:lnTo>
                  <a:lnTo>
                    <a:pt x="2164" y="582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7304750" y="2743325"/>
              <a:ext cx="62625" cy="88150"/>
            </a:xfrm>
            <a:custGeom>
              <a:avLst/>
              <a:gdLst/>
              <a:ahLst/>
              <a:cxnLst/>
              <a:rect l="l" t="t" r="r" b="b"/>
              <a:pathLst>
                <a:path w="2505" h="3526" extrusionOk="0">
                  <a:moveTo>
                    <a:pt x="1" y="1"/>
                  </a:moveTo>
                  <a:lnTo>
                    <a:pt x="922" y="2024"/>
                  </a:lnTo>
                  <a:lnTo>
                    <a:pt x="922" y="3526"/>
                  </a:lnTo>
                  <a:lnTo>
                    <a:pt x="1583" y="3526"/>
                  </a:lnTo>
                  <a:lnTo>
                    <a:pt x="1583" y="2024"/>
                  </a:lnTo>
                  <a:lnTo>
                    <a:pt x="2504" y="1"/>
                  </a:lnTo>
                  <a:lnTo>
                    <a:pt x="1783" y="1"/>
                  </a:lnTo>
                  <a:lnTo>
                    <a:pt x="1262" y="1323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6457525" y="2872500"/>
              <a:ext cx="59125" cy="87650"/>
            </a:xfrm>
            <a:custGeom>
              <a:avLst/>
              <a:gdLst/>
              <a:ahLst/>
              <a:cxnLst/>
              <a:rect l="l" t="t" r="r" b="b"/>
              <a:pathLst>
                <a:path w="2365" h="3506" extrusionOk="0">
                  <a:moveTo>
                    <a:pt x="962" y="481"/>
                  </a:moveTo>
                  <a:cubicBezTo>
                    <a:pt x="1163" y="481"/>
                    <a:pt x="1323" y="522"/>
                    <a:pt x="1403" y="582"/>
                  </a:cubicBezTo>
                  <a:cubicBezTo>
                    <a:pt x="1483" y="662"/>
                    <a:pt x="1523" y="782"/>
                    <a:pt x="1523" y="962"/>
                  </a:cubicBezTo>
                  <a:cubicBezTo>
                    <a:pt x="1523" y="1162"/>
                    <a:pt x="1483" y="1283"/>
                    <a:pt x="1403" y="1363"/>
                  </a:cubicBezTo>
                  <a:cubicBezTo>
                    <a:pt x="1343" y="1443"/>
                    <a:pt x="1203" y="1483"/>
                    <a:pt x="1002" y="1483"/>
                  </a:cubicBezTo>
                  <a:lnTo>
                    <a:pt x="642" y="1483"/>
                  </a:lnTo>
                  <a:lnTo>
                    <a:pt x="642" y="481"/>
                  </a:lnTo>
                  <a:close/>
                  <a:moveTo>
                    <a:pt x="1" y="1"/>
                  </a:moveTo>
                  <a:lnTo>
                    <a:pt x="1" y="3506"/>
                  </a:lnTo>
                  <a:lnTo>
                    <a:pt x="642" y="3506"/>
                  </a:lnTo>
                  <a:lnTo>
                    <a:pt x="642" y="1963"/>
                  </a:lnTo>
                  <a:lnTo>
                    <a:pt x="862" y="1963"/>
                  </a:lnTo>
                  <a:cubicBezTo>
                    <a:pt x="1123" y="1963"/>
                    <a:pt x="1303" y="2004"/>
                    <a:pt x="1383" y="2084"/>
                  </a:cubicBezTo>
                  <a:cubicBezTo>
                    <a:pt x="1483" y="2164"/>
                    <a:pt x="1523" y="2304"/>
                    <a:pt x="1523" y="2504"/>
                  </a:cubicBezTo>
                  <a:lnTo>
                    <a:pt x="1523" y="2584"/>
                  </a:lnTo>
                  <a:lnTo>
                    <a:pt x="1523" y="2965"/>
                  </a:lnTo>
                  <a:cubicBezTo>
                    <a:pt x="1523" y="3105"/>
                    <a:pt x="1543" y="3225"/>
                    <a:pt x="1543" y="3305"/>
                  </a:cubicBezTo>
                  <a:cubicBezTo>
                    <a:pt x="1563" y="3385"/>
                    <a:pt x="1563" y="3446"/>
                    <a:pt x="1583" y="3506"/>
                  </a:cubicBezTo>
                  <a:lnTo>
                    <a:pt x="2364" y="3506"/>
                  </a:lnTo>
                  <a:cubicBezTo>
                    <a:pt x="2304" y="3446"/>
                    <a:pt x="2264" y="3385"/>
                    <a:pt x="2244" y="3305"/>
                  </a:cubicBezTo>
                  <a:cubicBezTo>
                    <a:pt x="2204" y="3225"/>
                    <a:pt x="2184" y="3125"/>
                    <a:pt x="2184" y="2985"/>
                  </a:cubicBezTo>
                  <a:lnTo>
                    <a:pt x="2164" y="2524"/>
                  </a:lnTo>
                  <a:lnTo>
                    <a:pt x="2164" y="2464"/>
                  </a:lnTo>
                  <a:cubicBezTo>
                    <a:pt x="2164" y="2024"/>
                    <a:pt x="1984" y="1763"/>
                    <a:pt x="1683" y="1683"/>
                  </a:cubicBezTo>
                  <a:cubicBezTo>
                    <a:pt x="1844" y="1663"/>
                    <a:pt x="1964" y="1583"/>
                    <a:pt x="2044" y="1443"/>
                  </a:cubicBezTo>
                  <a:cubicBezTo>
                    <a:pt x="2144" y="1323"/>
                    <a:pt x="2184" y="1142"/>
                    <a:pt x="2184" y="922"/>
                  </a:cubicBezTo>
                  <a:cubicBezTo>
                    <a:pt x="2184" y="582"/>
                    <a:pt x="2104" y="361"/>
                    <a:pt x="1944" y="201"/>
                  </a:cubicBezTo>
                  <a:cubicBezTo>
                    <a:pt x="1784" y="61"/>
                    <a:pt x="1523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6516125" y="2872500"/>
              <a:ext cx="62100" cy="87650"/>
            </a:xfrm>
            <a:custGeom>
              <a:avLst/>
              <a:gdLst/>
              <a:ahLst/>
              <a:cxnLst/>
              <a:rect l="l" t="t" r="r" b="b"/>
              <a:pathLst>
                <a:path w="2484" h="3506" extrusionOk="0">
                  <a:moveTo>
                    <a:pt x="1222" y="622"/>
                  </a:moveTo>
                  <a:lnTo>
                    <a:pt x="1502" y="2104"/>
                  </a:lnTo>
                  <a:lnTo>
                    <a:pt x="942" y="2104"/>
                  </a:lnTo>
                  <a:lnTo>
                    <a:pt x="1222" y="622"/>
                  </a:lnTo>
                  <a:close/>
                  <a:moveTo>
                    <a:pt x="801" y="1"/>
                  </a:moveTo>
                  <a:lnTo>
                    <a:pt x="0" y="3506"/>
                  </a:lnTo>
                  <a:lnTo>
                    <a:pt x="681" y="3506"/>
                  </a:lnTo>
                  <a:lnTo>
                    <a:pt x="842" y="2624"/>
                  </a:lnTo>
                  <a:lnTo>
                    <a:pt x="1603" y="2624"/>
                  </a:lnTo>
                  <a:lnTo>
                    <a:pt x="1763" y="3506"/>
                  </a:lnTo>
                  <a:lnTo>
                    <a:pt x="2484" y="3506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6584225" y="2872500"/>
              <a:ext cx="55100" cy="87650"/>
            </a:xfrm>
            <a:custGeom>
              <a:avLst/>
              <a:gdLst/>
              <a:ahLst/>
              <a:cxnLst/>
              <a:rect l="l" t="t" r="r" b="b"/>
              <a:pathLst>
                <a:path w="2204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21" y="3506"/>
                  </a:lnTo>
                  <a:lnTo>
                    <a:pt x="601" y="1042"/>
                  </a:lnTo>
                  <a:lnTo>
                    <a:pt x="1522" y="3506"/>
                  </a:lnTo>
                  <a:lnTo>
                    <a:pt x="2203" y="3506"/>
                  </a:lnTo>
                  <a:lnTo>
                    <a:pt x="2203" y="1"/>
                  </a:lnTo>
                  <a:lnTo>
                    <a:pt x="1583" y="1"/>
                  </a:lnTo>
                  <a:lnTo>
                    <a:pt x="1603" y="2444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6651825" y="2872500"/>
              <a:ext cx="55600" cy="87650"/>
            </a:xfrm>
            <a:custGeom>
              <a:avLst/>
              <a:gdLst/>
              <a:ahLst/>
              <a:cxnLst/>
              <a:rect l="l" t="t" r="r" b="b"/>
              <a:pathLst>
                <a:path w="2224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41" y="3506"/>
                  </a:lnTo>
                  <a:lnTo>
                    <a:pt x="641" y="2444"/>
                  </a:lnTo>
                  <a:lnTo>
                    <a:pt x="861" y="2064"/>
                  </a:lnTo>
                  <a:lnTo>
                    <a:pt x="1502" y="3506"/>
                  </a:lnTo>
                  <a:lnTo>
                    <a:pt x="2223" y="3506"/>
                  </a:lnTo>
                  <a:lnTo>
                    <a:pt x="1282" y="1463"/>
                  </a:lnTo>
                  <a:lnTo>
                    <a:pt x="2163" y="1"/>
                  </a:lnTo>
                  <a:lnTo>
                    <a:pt x="1442" y="1"/>
                  </a:lnTo>
                  <a:lnTo>
                    <a:pt x="641" y="1463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6713400" y="2872500"/>
              <a:ext cx="16050" cy="87650"/>
            </a:xfrm>
            <a:custGeom>
              <a:avLst/>
              <a:gdLst/>
              <a:ahLst/>
              <a:cxnLst/>
              <a:rect l="l" t="t" r="r" b="b"/>
              <a:pathLst>
                <a:path w="642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42" y="350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6742450" y="2872500"/>
              <a:ext cx="54600" cy="87650"/>
            </a:xfrm>
            <a:custGeom>
              <a:avLst/>
              <a:gdLst/>
              <a:ahLst/>
              <a:cxnLst/>
              <a:rect l="l" t="t" r="r" b="b"/>
              <a:pathLst>
                <a:path w="2184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01" y="3506"/>
                  </a:lnTo>
                  <a:lnTo>
                    <a:pt x="581" y="1042"/>
                  </a:lnTo>
                  <a:lnTo>
                    <a:pt x="1523" y="3506"/>
                  </a:lnTo>
                  <a:lnTo>
                    <a:pt x="2183" y="3506"/>
                  </a:lnTo>
                  <a:lnTo>
                    <a:pt x="2183" y="1"/>
                  </a:lnTo>
                  <a:lnTo>
                    <a:pt x="1563" y="1"/>
                  </a:lnTo>
                  <a:lnTo>
                    <a:pt x="1583" y="2444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6807550" y="2870500"/>
              <a:ext cx="56600" cy="92150"/>
            </a:xfrm>
            <a:custGeom>
              <a:avLst/>
              <a:gdLst/>
              <a:ahLst/>
              <a:cxnLst/>
              <a:rect l="l" t="t" r="r" b="b"/>
              <a:pathLst>
                <a:path w="2264" h="3686" extrusionOk="0">
                  <a:moveTo>
                    <a:pt x="1162" y="1"/>
                  </a:moveTo>
                  <a:cubicBezTo>
                    <a:pt x="941" y="1"/>
                    <a:pt x="741" y="21"/>
                    <a:pt x="601" y="101"/>
                  </a:cubicBezTo>
                  <a:cubicBezTo>
                    <a:pt x="441" y="161"/>
                    <a:pt x="321" y="261"/>
                    <a:pt x="240" y="401"/>
                  </a:cubicBezTo>
                  <a:cubicBezTo>
                    <a:pt x="160" y="521"/>
                    <a:pt x="100" y="682"/>
                    <a:pt x="60" y="902"/>
                  </a:cubicBezTo>
                  <a:cubicBezTo>
                    <a:pt x="20" y="1102"/>
                    <a:pt x="0" y="1383"/>
                    <a:pt x="0" y="1723"/>
                  </a:cubicBezTo>
                  <a:cubicBezTo>
                    <a:pt x="0" y="2464"/>
                    <a:pt x="80" y="2985"/>
                    <a:pt x="240" y="3265"/>
                  </a:cubicBezTo>
                  <a:cubicBezTo>
                    <a:pt x="381" y="3546"/>
                    <a:pt x="641" y="3686"/>
                    <a:pt x="1022" y="3686"/>
                  </a:cubicBezTo>
                  <a:cubicBezTo>
                    <a:pt x="1222" y="3686"/>
                    <a:pt x="1382" y="3646"/>
                    <a:pt x="1502" y="3566"/>
                  </a:cubicBezTo>
                  <a:cubicBezTo>
                    <a:pt x="1602" y="3485"/>
                    <a:pt x="1702" y="3365"/>
                    <a:pt x="1763" y="3205"/>
                  </a:cubicBezTo>
                  <a:lnTo>
                    <a:pt x="1823" y="3586"/>
                  </a:lnTo>
                  <a:lnTo>
                    <a:pt x="2263" y="3586"/>
                  </a:lnTo>
                  <a:lnTo>
                    <a:pt x="2263" y="1683"/>
                  </a:lnTo>
                  <a:lnTo>
                    <a:pt x="1182" y="1683"/>
                  </a:lnTo>
                  <a:lnTo>
                    <a:pt x="1182" y="2244"/>
                  </a:lnTo>
                  <a:lnTo>
                    <a:pt x="1622" y="2244"/>
                  </a:lnTo>
                  <a:lnTo>
                    <a:pt x="1622" y="2364"/>
                  </a:lnTo>
                  <a:cubicBezTo>
                    <a:pt x="1622" y="2644"/>
                    <a:pt x="1582" y="2845"/>
                    <a:pt x="1522" y="2965"/>
                  </a:cubicBezTo>
                  <a:cubicBezTo>
                    <a:pt x="1442" y="3085"/>
                    <a:pt x="1322" y="3145"/>
                    <a:pt x="1142" y="3145"/>
                  </a:cubicBezTo>
                  <a:cubicBezTo>
                    <a:pt x="961" y="3145"/>
                    <a:pt x="841" y="3065"/>
                    <a:pt x="781" y="2885"/>
                  </a:cubicBezTo>
                  <a:cubicBezTo>
                    <a:pt x="721" y="2724"/>
                    <a:pt x="681" y="2384"/>
                    <a:pt x="681" y="1883"/>
                  </a:cubicBezTo>
                  <a:cubicBezTo>
                    <a:pt x="681" y="1262"/>
                    <a:pt x="721" y="882"/>
                    <a:pt x="781" y="722"/>
                  </a:cubicBezTo>
                  <a:cubicBezTo>
                    <a:pt x="861" y="582"/>
                    <a:pt x="981" y="521"/>
                    <a:pt x="1182" y="521"/>
                  </a:cubicBezTo>
                  <a:cubicBezTo>
                    <a:pt x="1342" y="521"/>
                    <a:pt x="1442" y="561"/>
                    <a:pt x="1522" y="682"/>
                  </a:cubicBezTo>
                  <a:cubicBezTo>
                    <a:pt x="1602" y="782"/>
                    <a:pt x="1642" y="942"/>
                    <a:pt x="1642" y="1142"/>
                  </a:cubicBezTo>
                  <a:lnTo>
                    <a:pt x="1642" y="1182"/>
                  </a:lnTo>
                  <a:lnTo>
                    <a:pt x="2263" y="1182"/>
                  </a:lnTo>
                  <a:lnTo>
                    <a:pt x="2263" y="1102"/>
                  </a:lnTo>
                  <a:cubicBezTo>
                    <a:pt x="2263" y="722"/>
                    <a:pt x="2163" y="441"/>
                    <a:pt x="1983" y="261"/>
                  </a:cubicBezTo>
                  <a:cubicBezTo>
                    <a:pt x="1803" y="81"/>
                    <a:pt x="1542" y="1"/>
                    <a:pt x="1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6874125" y="2870000"/>
              <a:ext cx="53100" cy="92650"/>
            </a:xfrm>
            <a:custGeom>
              <a:avLst/>
              <a:gdLst/>
              <a:ahLst/>
              <a:cxnLst/>
              <a:rect l="l" t="t" r="r" b="b"/>
              <a:pathLst>
                <a:path w="2124" h="3706" extrusionOk="0">
                  <a:moveTo>
                    <a:pt x="1042" y="1"/>
                  </a:moveTo>
                  <a:cubicBezTo>
                    <a:pt x="722" y="1"/>
                    <a:pt x="482" y="81"/>
                    <a:pt x="301" y="261"/>
                  </a:cubicBezTo>
                  <a:cubicBezTo>
                    <a:pt x="141" y="421"/>
                    <a:pt x="41" y="662"/>
                    <a:pt x="41" y="942"/>
                  </a:cubicBezTo>
                  <a:cubicBezTo>
                    <a:pt x="41" y="1142"/>
                    <a:pt x="81" y="1322"/>
                    <a:pt x="161" y="1443"/>
                  </a:cubicBezTo>
                  <a:cubicBezTo>
                    <a:pt x="241" y="1583"/>
                    <a:pt x="421" y="1743"/>
                    <a:pt x="722" y="1943"/>
                  </a:cubicBezTo>
                  <a:lnTo>
                    <a:pt x="1042" y="2184"/>
                  </a:lnTo>
                  <a:cubicBezTo>
                    <a:pt x="1223" y="2304"/>
                    <a:pt x="1323" y="2404"/>
                    <a:pt x="1383" y="2464"/>
                  </a:cubicBezTo>
                  <a:cubicBezTo>
                    <a:pt x="1423" y="2544"/>
                    <a:pt x="1443" y="2644"/>
                    <a:pt x="1443" y="2744"/>
                  </a:cubicBezTo>
                  <a:cubicBezTo>
                    <a:pt x="1443" y="2885"/>
                    <a:pt x="1423" y="2985"/>
                    <a:pt x="1343" y="3045"/>
                  </a:cubicBezTo>
                  <a:cubicBezTo>
                    <a:pt x="1263" y="3125"/>
                    <a:pt x="1163" y="3165"/>
                    <a:pt x="1022" y="3165"/>
                  </a:cubicBezTo>
                  <a:cubicBezTo>
                    <a:pt x="902" y="3165"/>
                    <a:pt x="802" y="3125"/>
                    <a:pt x="742" y="3045"/>
                  </a:cubicBezTo>
                  <a:cubicBezTo>
                    <a:pt x="702" y="2965"/>
                    <a:pt x="662" y="2825"/>
                    <a:pt x="662" y="2604"/>
                  </a:cubicBezTo>
                  <a:lnTo>
                    <a:pt x="662" y="2384"/>
                  </a:lnTo>
                  <a:lnTo>
                    <a:pt x="21" y="2384"/>
                  </a:lnTo>
                  <a:cubicBezTo>
                    <a:pt x="21" y="2484"/>
                    <a:pt x="1" y="2544"/>
                    <a:pt x="1" y="2584"/>
                  </a:cubicBezTo>
                  <a:cubicBezTo>
                    <a:pt x="1" y="2965"/>
                    <a:pt x="101" y="3245"/>
                    <a:pt x="261" y="3425"/>
                  </a:cubicBezTo>
                  <a:cubicBezTo>
                    <a:pt x="442" y="3606"/>
                    <a:pt x="722" y="3706"/>
                    <a:pt x="1062" y="3706"/>
                  </a:cubicBezTo>
                  <a:cubicBezTo>
                    <a:pt x="1403" y="3706"/>
                    <a:pt x="1663" y="3606"/>
                    <a:pt x="1844" y="3445"/>
                  </a:cubicBezTo>
                  <a:cubicBezTo>
                    <a:pt x="2024" y="3265"/>
                    <a:pt x="2124" y="3025"/>
                    <a:pt x="2124" y="2704"/>
                  </a:cubicBezTo>
                  <a:cubicBezTo>
                    <a:pt x="2124" y="2464"/>
                    <a:pt x="2064" y="2264"/>
                    <a:pt x="1984" y="2124"/>
                  </a:cubicBezTo>
                  <a:cubicBezTo>
                    <a:pt x="1884" y="1963"/>
                    <a:pt x="1723" y="1803"/>
                    <a:pt x="1463" y="1643"/>
                  </a:cubicBezTo>
                  <a:lnTo>
                    <a:pt x="1102" y="1403"/>
                  </a:lnTo>
                  <a:cubicBezTo>
                    <a:pt x="1082" y="1383"/>
                    <a:pt x="1082" y="1383"/>
                    <a:pt x="1082" y="1383"/>
                  </a:cubicBezTo>
                  <a:cubicBezTo>
                    <a:pt x="822" y="1202"/>
                    <a:pt x="682" y="1042"/>
                    <a:pt x="682" y="902"/>
                  </a:cubicBezTo>
                  <a:cubicBezTo>
                    <a:pt x="682" y="782"/>
                    <a:pt x="722" y="702"/>
                    <a:pt x="782" y="642"/>
                  </a:cubicBezTo>
                  <a:cubicBezTo>
                    <a:pt x="842" y="581"/>
                    <a:pt x="922" y="541"/>
                    <a:pt x="1022" y="541"/>
                  </a:cubicBezTo>
                  <a:cubicBezTo>
                    <a:pt x="1163" y="541"/>
                    <a:pt x="1263" y="581"/>
                    <a:pt x="1323" y="662"/>
                  </a:cubicBezTo>
                  <a:cubicBezTo>
                    <a:pt x="1383" y="742"/>
                    <a:pt x="1423" y="882"/>
                    <a:pt x="1423" y="1082"/>
                  </a:cubicBezTo>
                  <a:lnTo>
                    <a:pt x="1423" y="1162"/>
                  </a:lnTo>
                  <a:lnTo>
                    <a:pt x="2044" y="1162"/>
                  </a:lnTo>
                  <a:cubicBezTo>
                    <a:pt x="2044" y="1162"/>
                    <a:pt x="2044" y="1142"/>
                    <a:pt x="2044" y="1122"/>
                  </a:cubicBezTo>
                  <a:lnTo>
                    <a:pt x="2044" y="1042"/>
                  </a:lnTo>
                  <a:cubicBezTo>
                    <a:pt x="2044" y="702"/>
                    <a:pt x="1964" y="461"/>
                    <a:pt x="1783" y="281"/>
                  </a:cubicBezTo>
                  <a:cubicBezTo>
                    <a:pt x="1603" y="101"/>
                    <a:pt x="1363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6939225" y="2895050"/>
              <a:ext cx="14550" cy="65100"/>
            </a:xfrm>
            <a:custGeom>
              <a:avLst/>
              <a:gdLst/>
              <a:ahLst/>
              <a:cxnLst/>
              <a:rect l="l" t="t" r="r" b="b"/>
              <a:pathLst>
                <a:path w="582" h="2604" extrusionOk="0">
                  <a:moveTo>
                    <a:pt x="1" y="0"/>
                  </a:moveTo>
                  <a:lnTo>
                    <a:pt x="1" y="641"/>
                  </a:lnTo>
                  <a:lnTo>
                    <a:pt x="581" y="641"/>
                  </a:lnTo>
                  <a:lnTo>
                    <a:pt x="581" y="0"/>
                  </a:lnTo>
                  <a:close/>
                  <a:moveTo>
                    <a:pt x="1" y="1983"/>
                  </a:moveTo>
                  <a:lnTo>
                    <a:pt x="1" y="2604"/>
                  </a:lnTo>
                  <a:lnTo>
                    <a:pt x="581" y="2604"/>
                  </a:lnTo>
                  <a:lnTo>
                    <a:pt x="581" y="1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6987800" y="2872500"/>
              <a:ext cx="62100" cy="87650"/>
            </a:xfrm>
            <a:custGeom>
              <a:avLst/>
              <a:gdLst/>
              <a:ahLst/>
              <a:cxnLst/>
              <a:rect l="l" t="t" r="r" b="b"/>
              <a:pathLst>
                <a:path w="2484" h="3506" extrusionOk="0">
                  <a:moveTo>
                    <a:pt x="1222" y="622"/>
                  </a:moveTo>
                  <a:lnTo>
                    <a:pt x="1503" y="2104"/>
                  </a:lnTo>
                  <a:lnTo>
                    <a:pt x="942" y="2104"/>
                  </a:lnTo>
                  <a:lnTo>
                    <a:pt x="1222" y="622"/>
                  </a:lnTo>
                  <a:close/>
                  <a:moveTo>
                    <a:pt x="802" y="1"/>
                  </a:moveTo>
                  <a:lnTo>
                    <a:pt x="0" y="3506"/>
                  </a:lnTo>
                  <a:lnTo>
                    <a:pt x="681" y="3506"/>
                  </a:lnTo>
                  <a:lnTo>
                    <a:pt x="842" y="2624"/>
                  </a:lnTo>
                  <a:lnTo>
                    <a:pt x="1603" y="2624"/>
                  </a:lnTo>
                  <a:lnTo>
                    <a:pt x="1763" y="3506"/>
                  </a:lnTo>
                  <a:lnTo>
                    <a:pt x="2484" y="3506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7054400" y="2870000"/>
              <a:ext cx="52600" cy="92650"/>
            </a:xfrm>
            <a:custGeom>
              <a:avLst/>
              <a:gdLst/>
              <a:ahLst/>
              <a:cxnLst/>
              <a:rect l="l" t="t" r="r" b="b"/>
              <a:pathLst>
                <a:path w="2104" h="3706" extrusionOk="0">
                  <a:moveTo>
                    <a:pt x="1022" y="1"/>
                  </a:moveTo>
                  <a:cubicBezTo>
                    <a:pt x="701" y="1"/>
                    <a:pt x="461" y="81"/>
                    <a:pt x="301" y="261"/>
                  </a:cubicBezTo>
                  <a:cubicBezTo>
                    <a:pt x="120" y="421"/>
                    <a:pt x="20" y="662"/>
                    <a:pt x="20" y="942"/>
                  </a:cubicBezTo>
                  <a:cubicBezTo>
                    <a:pt x="20" y="1142"/>
                    <a:pt x="80" y="1322"/>
                    <a:pt x="140" y="1443"/>
                  </a:cubicBezTo>
                  <a:cubicBezTo>
                    <a:pt x="221" y="1583"/>
                    <a:pt x="401" y="1743"/>
                    <a:pt x="701" y="1943"/>
                  </a:cubicBezTo>
                  <a:lnTo>
                    <a:pt x="1042" y="2184"/>
                  </a:lnTo>
                  <a:cubicBezTo>
                    <a:pt x="1202" y="2304"/>
                    <a:pt x="1302" y="2404"/>
                    <a:pt x="1362" y="2464"/>
                  </a:cubicBezTo>
                  <a:cubicBezTo>
                    <a:pt x="1402" y="2544"/>
                    <a:pt x="1442" y="2644"/>
                    <a:pt x="1442" y="2744"/>
                  </a:cubicBezTo>
                  <a:cubicBezTo>
                    <a:pt x="1442" y="2885"/>
                    <a:pt x="1402" y="2985"/>
                    <a:pt x="1322" y="3045"/>
                  </a:cubicBezTo>
                  <a:cubicBezTo>
                    <a:pt x="1262" y="3125"/>
                    <a:pt x="1142" y="3165"/>
                    <a:pt x="1002" y="3165"/>
                  </a:cubicBezTo>
                  <a:cubicBezTo>
                    <a:pt x="881" y="3165"/>
                    <a:pt x="781" y="3125"/>
                    <a:pt x="721" y="3045"/>
                  </a:cubicBezTo>
                  <a:cubicBezTo>
                    <a:pt x="681" y="2965"/>
                    <a:pt x="641" y="2825"/>
                    <a:pt x="641" y="2604"/>
                  </a:cubicBezTo>
                  <a:lnTo>
                    <a:pt x="641" y="2384"/>
                  </a:lnTo>
                  <a:lnTo>
                    <a:pt x="0" y="2384"/>
                  </a:lnTo>
                  <a:cubicBezTo>
                    <a:pt x="0" y="2484"/>
                    <a:pt x="0" y="2544"/>
                    <a:pt x="0" y="2584"/>
                  </a:cubicBezTo>
                  <a:cubicBezTo>
                    <a:pt x="0" y="2965"/>
                    <a:pt x="80" y="3245"/>
                    <a:pt x="261" y="3425"/>
                  </a:cubicBezTo>
                  <a:cubicBezTo>
                    <a:pt x="421" y="3606"/>
                    <a:pt x="701" y="3706"/>
                    <a:pt x="1042" y="3706"/>
                  </a:cubicBezTo>
                  <a:cubicBezTo>
                    <a:pt x="1382" y="3706"/>
                    <a:pt x="1643" y="3606"/>
                    <a:pt x="1823" y="3445"/>
                  </a:cubicBezTo>
                  <a:cubicBezTo>
                    <a:pt x="2003" y="3265"/>
                    <a:pt x="2103" y="3025"/>
                    <a:pt x="2103" y="2704"/>
                  </a:cubicBezTo>
                  <a:cubicBezTo>
                    <a:pt x="2103" y="2464"/>
                    <a:pt x="2043" y="2264"/>
                    <a:pt x="1963" y="2124"/>
                  </a:cubicBezTo>
                  <a:cubicBezTo>
                    <a:pt x="1863" y="1963"/>
                    <a:pt x="1703" y="1803"/>
                    <a:pt x="1442" y="1643"/>
                  </a:cubicBezTo>
                  <a:lnTo>
                    <a:pt x="1082" y="1403"/>
                  </a:lnTo>
                  <a:cubicBezTo>
                    <a:pt x="1082" y="1383"/>
                    <a:pt x="1082" y="1383"/>
                    <a:pt x="1062" y="1383"/>
                  </a:cubicBezTo>
                  <a:cubicBezTo>
                    <a:pt x="801" y="1202"/>
                    <a:pt x="661" y="1042"/>
                    <a:pt x="661" y="902"/>
                  </a:cubicBezTo>
                  <a:cubicBezTo>
                    <a:pt x="661" y="782"/>
                    <a:pt x="701" y="702"/>
                    <a:pt x="761" y="642"/>
                  </a:cubicBezTo>
                  <a:cubicBezTo>
                    <a:pt x="821" y="581"/>
                    <a:pt x="902" y="541"/>
                    <a:pt x="1002" y="541"/>
                  </a:cubicBezTo>
                  <a:cubicBezTo>
                    <a:pt x="1142" y="541"/>
                    <a:pt x="1242" y="581"/>
                    <a:pt x="1302" y="662"/>
                  </a:cubicBezTo>
                  <a:cubicBezTo>
                    <a:pt x="1382" y="742"/>
                    <a:pt x="1402" y="882"/>
                    <a:pt x="1402" y="1082"/>
                  </a:cubicBezTo>
                  <a:lnTo>
                    <a:pt x="1402" y="1162"/>
                  </a:lnTo>
                  <a:lnTo>
                    <a:pt x="2023" y="1162"/>
                  </a:lnTo>
                  <a:cubicBezTo>
                    <a:pt x="2023" y="1162"/>
                    <a:pt x="2023" y="1142"/>
                    <a:pt x="2023" y="1122"/>
                  </a:cubicBezTo>
                  <a:lnTo>
                    <a:pt x="2023" y="1042"/>
                  </a:lnTo>
                  <a:cubicBezTo>
                    <a:pt x="2023" y="702"/>
                    <a:pt x="1943" y="461"/>
                    <a:pt x="1763" y="281"/>
                  </a:cubicBezTo>
                  <a:cubicBezTo>
                    <a:pt x="1582" y="101"/>
                    <a:pt x="1342" y="1"/>
                    <a:pt x="1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7117475" y="2872500"/>
              <a:ext cx="16550" cy="87650"/>
            </a:xfrm>
            <a:custGeom>
              <a:avLst/>
              <a:gdLst/>
              <a:ahLst/>
              <a:cxnLst/>
              <a:rect l="l" t="t" r="r" b="b"/>
              <a:pathLst>
                <a:path w="662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62" y="3506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140025" y="2872500"/>
              <a:ext cx="62100" cy="87650"/>
            </a:xfrm>
            <a:custGeom>
              <a:avLst/>
              <a:gdLst/>
              <a:ahLst/>
              <a:cxnLst/>
              <a:rect l="l" t="t" r="r" b="b"/>
              <a:pathLst>
                <a:path w="2484" h="3506" extrusionOk="0">
                  <a:moveTo>
                    <a:pt x="1222" y="622"/>
                  </a:moveTo>
                  <a:lnTo>
                    <a:pt x="1502" y="2104"/>
                  </a:lnTo>
                  <a:lnTo>
                    <a:pt x="941" y="2104"/>
                  </a:lnTo>
                  <a:lnTo>
                    <a:pt x="1222" y="622"/>
                  </a:lnTo>
                  <a:close/>
                  <a:moveTo>
                    <a:pt x="801" y="1"/>
                  </a:moveTo>
                  <a:lnTo>
                    <a:pt x="0" y="3506"/>
                  </a:lnTo>
                  <a:lnTo>
                    <a:pt x="681" y="3506"/>
                  </a:lnTo>
                  <a:lnTo>
                    <a:pt x="841" y="2624"/>
                  </a:lnTo>
                  <a:lnTo>
                    <a:pt x="1602" y="2624"/>
                  </a:lnTo>
                  <a:lnTo>
                    <a:pt x="1783" y="3506"/>
                  </a:lnTo>
                  <a:lnTo>
                    <a:pt x="2484" y="3506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4726550" y="2744325"/>
              <a:ext cx="6025" cy="228350"/>
            </a:xfrm>
            <a:custGeom>
              <a:avLst/>
              <a:gdLst/>
              <a:ahLst/>
              <a:cxnLst/>
              <a:rect l="l" t="t" r="r" b="b"/>
              <a:pathLst>
                <a:path w="241" h="9134" extrusionOk="0">
                  <a:moveTo>
                    <a:pt x="1" y="1"/>
                  </a:moveTo>
                  <a:lnTo>
                    <a:pt x="1" y="9133"/>
                  </a:lnTo>
                  <a:lnTo>
                    <a:pt x="241" y="913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6124050" y="2744325"/>
              <a:ext cx="6550" cy="228350"/>
            </a:xfrm>
            <a:custGeom>
              <a:avLst/>
              <a:gdLst/>
              <a:ahLst/>
              <a:cxnLst/>
              <a:rect l="l" t="t" r="r" b="b"/>
              <a:pathLst>
                <a:path w="262" h="9134" extrusionOk="0">
                  <a:moveTo>
                    <a:pt x="1" y="1"/>
                  </a:moveTo>
                  <a:lnTo>
                    <a:pt x="1" y="9133"/>
                  </a:lnTo>
                  <a:lnTo>
                    <a:pt x="261" y="9133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537475" y="2909050"/>
              <a:ext cx="55100" cy="89650"/>
            </a:xfrm>
            <a:custGeom>
              <a:avLst/>
              <a:gdLst/>
              <a:ahLst/>
              <a:cxnLst/>
              <a:rect l="l" t="t" r="r" b="b"/>
              <a:pathLst>
                <a:path w="2204" h="3586" extrusionOk="0">
                  <a:moveTo>
                    <a:pt x="1" y="1"/>
                  </a:moveTo>
                  <a:lnTo>
                    <a:pt x="1" y="2424"/>
                  </a:lnTo>
                  <a:cubicBezTo>
                    <a:pt x="1" y="2865"/>
                    <a:pt x="81" y="3165"/>
                    <a:pt x="261" y="3325"/>
                  </a:cubicBezTo>
                  <a:cubicBezTo>
                    <a:pt x="421" y="3506"/>
                    <a:pt x="702" y="3586"/>
                    <a:pt x="1102" y="3586"/>
                  </a:cubicBezTo>
                  <a:cubicBezTo>
                    <a:pt x="1322" y="3586"/>
                    <a:pt x="1503" y="3566"/>
                    <a:pt x="1663" y="3506"/>
                  </a:cubicBezTo>
                  <a:cubicBezTo>
                    <a:pt x="1823" y="3446"/>
                    <a:pt x="1943" y="3345"/>
                    <a:pt x="2044" y="3225"/>
                  </a:cubicBezTo>
                  <a:cubicBezTo>
                    <a:pt x="2104" y="3145"/>
                    <a:pt x="2144" y="3045"/>
                    <a:pt x="2164" y="2945"/>
                  </a:cubicBezTo>
                  <a:cubicBezTo>
                    <a:pt x="2204" y="2825"/>
                    <a:pt x="2204" y="2644"/>
                    <a:pt x="2204" y="2424"/>
                  </a:cubicBezTo>
                  <a:lnTo>
                    <a:pt x="2204" y="1"/>
                  </a:lnTo>
                  <a:lnTo>
                    <a:pt x="1563" y="1"/>
                  </a:lnTo>
                  <a:lnTo>
                    <a:pt x="1563" y="2344"/>
                  </a:lnTo>
                  <a:cubicBezTo>
                    <a:pt x="1563" y="2624"/>
                    <a:pt x="1523" y="2825"/>
                    <a:pt x="1463" y="2905"/>
                  </a:cubicBezTo>
                  <a:cubicBezTo>
                    <a:pt x="1403" y="3005"/>
                    <a:pt x="1282" y="3065"/>
                    <a:pt x="1122" y="3065"/>
                  </a:cubicBezTo>
                  <a:cubicBezTo>
                    <a:pt x="942" y="3065"/>
                    <a:pt x="842" y="3005"/>
                    <a:pt x="762" y="2905"/>
                  </a:cubicBezTo>
                  <a:cubicBezTo>
                    <a:pt x="702" y="2825"/>
                    <a:pt x="662" y="2624"/>
                    <a:pt x="662" y="2364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605075" y="2909050"/>
              <a:ext cx="73625" cy="87650"/>
            </a:xfrm>
            <a:custGeom>
              <a:avLst/>
              <a:gdLst/>
              <a:ahLst/>
              <a:cxnLst/>
              <a:rect l="l" t="t" r="r" b="b"/>
              <a:pathLst>
                <a:path w="2945" h="3506" extrusionOk="0">
                  <a:moveTo>
                    <a:pt x="0" y="1"/>
                  </a:moveTo>
                  <a:lnTo>
                    <a:pt x="0" y="3506"/>
                  </a:lnTo>
                  <a:lnTo>
                    <a:pt x="641" y="3506"/>
                  </a:lnTo>
                  <a:lnTo>
                    <a:pt x="621" y="381"/>
                  </a:lnTo>
                  <a:lnTo>
                    <a:pt x="1282" y="3506"/>
                  </a:lnTo>
                  <a:lnTo>
                    <a:pt x="1683" y="3506"/>
                  </a:lnTo>
                  <a:lnTo>
                    <a:pt x="2324" y="381"/>
                  </a:lnTo>
                  <a:lnTo>
                    <a:pt x="2324" y="3506"/>
                  </a:lnTo>
                  <a:lnTo>
                    <a:pt x="2945" y="3506"/>
                  </a:lnTo>
                  <a:lnTo>
                    <a:pt x="2945" y="1"/>
                  </a:lnTo>
                  <a:lnTo>
                    <a:pt x="1963" y="1"/>
                  </a:lnTo>
                  <a:lnTo>
                    <a:pt x="1483" y="226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691200" y="2908550"/>
              <a:ext cx="53100" cy="88150"/>
            </a:xfrm>
            <a:custGeom>
              <a:avLst/>
              <a:gdLst/>
              <a:ahLst/>
              <a:cxnLst/>
              <a:rect l="l" t="t" r="r" b="b"/>
              <a:pathLst>
                <a:path w="2124" h="3526" extrusionOk="0">
                  <a:moveTo>
                    <a:pt x="922" y="501"/>
                  </a:moveTo>
                  <a:cubicBezTo>
                    <a:pt x="1122" y="501"/>
                    <a:pt x="1282" y="542"/>
                    <a:pt x="1342" y="622"/>
                  </a:cubicBezTo>
                  <a:cubicBezTo>
                    <a:pt x="1422" y="682"/>
                    <a:pt x="1462" y="822"/>
                    <a:pt x="1462" y="1022"/>
                  </a:cubicBezTo>
                  <a:cubicBezTo>
                    <a:pt x="1462" y="1222"/>
                    <a:pt x="1422" y="1343"/>
                    <a:pt x="1342" y="1423"/>
                  </a:cubicBezTo>
                  <a:cubicBezTo>
                    <a:pt x="1262" y="1503"/>
                    <a:pt x="1102" y="1543"/>
                    <a:pt x="902" y="1543"/>
                  </a:cubicBezTo>
                  <a:lnTo>
                    <a:pt x="641" y="1543"/>
                  </a:lnTo>
                  <a:lnTo>
                    <a:pt x="641" y="501"/>
                  </a:lnTo>
                  <a:close/>
                  <a:moveTo>
                    <a:pt x="0" y="1"/>
                  </a:moveTo>
                  <a:lnTo>
                    <a:pt x="0" y="3526"/>
                  </a:lnTo>
                  <a:lnTo>
                    <a:pt x="641" y="3526"/>
                  </a:lnTo>
                  <a:lnTo>
                    <a:pt x="641" y="2044"/>
                  </a:lnTo>
                  <a:lnTo>
                    <a:pt x="1122" y="2044"/>
                  </a:lnTo>
                  <a:cubicBezTo>
                    <a:pt x="1462" y="2044"/>
                    <a:pt x="1703" y="1943"/>
                    <a:pt x="1863" y="1783"/>
                  </a:cubicBezTo>
                  <a:cubicBezTo>
                    <a:pt x="2043" y="1603"/>
                    <a:pt x="2123" y="1363"/>
                    <a:pt x="2123" y="1002"/>
                  </a:cubicBezTo>
                  <a:cubicBezTo>
                    <a:pt x="2123" y="662"/>
                    <a:pt x="2043" y="401"/>
                    <a:pt x="1883" y="241"/>
                  </a:cubicBezTo>
                  <a:cubicBezTo>
                    <a:pt x="1743" y="81"/>
                    <a:pt x="1483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752775" y="2909050"/>
              <a:ext cx="73150" cy="87650"/>
            </a:xfrm>
            <a:custGeom>
              <a:avLst/>
              <a:gdLst/>
              <a:ahLst/>
              <a:cxnLst/>
              <a:rect l="l" t="t" r="r" b="b"/>
              <a:pathLst>
                <a:path w="2926" h="3506" extrusionOk="0">
                  <a:moveTo>
                    <a:pt x="1" y="1"/>
                  </a:moveTo>
                  <a:lnTo>
                    <a:pt x="1" y="3506"/>
                  </a:lnTo>
                  <a:lnTo>
                    <a:pt x="622" y="3506"/>
                  </a:lnTo>
                  <a:lnTo>
                    <a:pt x="602" y="381"/>
                  </a:lnTo>
                  <a:lnTo>
                    <a:pt x="1263" y="3506"/>
                  </a:lnTo>
                  <a:lnTo>
                    <a:pt x="1663" y="3506"/>
                  </a:lnTo>
                  <a:lnTo>
                    <a:pt x="2324" y="381"/>
                  </a:lnTo>
                  <a:lnTo>
                    <a:pt x="2304" y="3506"/>
                  </a:lnTo>
                  <a:lnTo>
                    <a:pt x="2925" y="3506"/>
                  </a:lnTo>
                  <a:lnTo>
                    <a:pt x="2925" y="1"/>
                  </a:lnTo>
                  <a:lnTo>
                    <a:pt x="1944" y="1"/>
                  </a:lnTo>
                  <a:lnTo>
                    <a:pt x="1463" y="2264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836400" y="2929075"/>
              <a:ext cx="47600" cy="69625"/>
            </a:xfrm>
            <a:custGeom>
              <a:avLst/>
              <a:gdLst/>
              <a:ahLst/>
              <a:cxnLst/>
              <a:rect l="l" t="t" r="r" b="b"/>
              <a:pathLst>
                <a:path w="1904" h="2785" extrusionOk="0">
                  <a:moveTo>
                    <a:pt x="1222" y="1323"/>
                  </a:moveTo>
                  <a:lnTo>
                    <a:pt x="1222" y="1743"/>
                  </a:lnTo>
                  <a:cubicBezTo>
                    <a:pt x="1222" y="1924"/>
                    <a:pt x="1202" y="2064"/>
                    <a:pt x="1142" y="2164"/>
                  </a:cubicBezTo>
                  <a:cubicBezTo>
                    <a:pt x="1082" y="2244"/>
                    <a:pt x="1002" y="2304"/>
                    <a:pt x="902" y="2304"/>
                  </a:cubicBezTo>
                  <a:cubicBezTo>
                    <a:pt x="802" y="2304"/>
                    <a:pt x="742" y="2264"/>
                    <a:pt x="702" y="2224"/>
                  </a:cubicBezTo>
                  <a:cubicBezTo>
                    <a:pt x="662" y="2164"/>
                    <a:pt x="642" y="2084"/>
                    <a:pt x="642" y="1964"/>
                  </a:cubicBezTo>
                  <a:cubicBezTo>
                    <a:pt x="642" y="1843"/>
                    <a:pt x="682" y="1723"/>
                    <a:pt x="762" y="1643"/>
                  </a:cubicBezTo>
                  <a:cubicBezTo>
                    <a:pt x="842" y="1543"/>
                    <a:pt x="1002" y="1443"/>
                    <a:pt x="1222" y="1323"/>
                  </a:cubicBezTo>
                  <a:close/>
                  <a:moveTo>
                    <a:pt x="942" y="1"/>
                  </a:moveTo>
                  <a:cubicBezTo>
                    <a:pt x="622" y="1"/>
                    <a:pt x="381" y="61"/>
                    <a:pt x="241" y="201"/>
                  </a:cubicBezTo>
                  <a:cubicBezTo>
                    <a:pt x="101" y="341"/>
                    <a:pt x="21" y="562"/>
                    <a:pt x="21" y="842"/>
                  </a:cubicBezTo>
                  <a:lnTo>
                    <a:pt x="622" y="842"/>
                  </a:lnTo>
                  <a:lnTo>
                    <a:pt x="622" y="802"/>
                  </a:lnTo>
                  <a:cubicBezTo>
                    <a:pt x="622" y="662"/>
                    <a:pt x="642" y="582"/>
                    <a:pt x="702" y="522"/>
                  </a:cubicBezTo>
                  <a:cubicBezTo>
                    <a:pt x="742" y="462"/>
                    <a:pt x="842" y="421"/>
                    <a:pt x="942" y="421"/>
                  </a:cubicBezTo>
                  <a:cubicBezTo>
                    <a:pt x="1042" y="421"/>
                    <a:pt x="1102" y="462"/>
                    <a:pt x="1142" y="502"/>
                  </a:cubicBezTo>
                  <a:cubicBezTo>
                    <a:pt x="1202" y="542"/>
                    <a:pt x="1222" y="602"/>
                    <a:pt x="1222" y="682"/>
                  </a:cubicBezTo>
                  <a:cubicBezTo>
                    <a:pt x="1222" y="822"/>
                    <a:pt x="1102" y="942"/>
                    <a:pt x="862" y="1042"/>
                  </a:cubicBezTo>
                  <a:cubicBezTo>
                    <a:pt x="802" y="1062"/>
                    <a:pt x="762" y="1082"/>
                    <a:pt x="742" y="1102"/>
                  </a:cubicBezTo>
                  <a:cubicBezTo>
                    <a:pt x="441" y="1243"/>
                    <a:pt x="241" y="1363"/>
                    <a:pt x="141" y="1483"/>
                  </a:cubicBezTo>
                  <a:cubicBezTo>
                    <a:pt x="61" y="1623"/>
                    <a:pt x="1" y="1803"/>
                    <a:pt x="1" y="2004"/>
                  </a:cubicBezTo>
                  <a:cubicBezTo>
                    <a:pt x="1" y="2244"/>
                    <a:pt x="61" y="2444"/>
                    <a:pt x="161" y="2584"/>
                  </a:cubicBezTo>
                  <a:cubicBezTo>
                    <a:pt x="281" y="2705"/>
                    <a:pt x="441" y="2785"/>
                    <a:pt x="642" y="2785"/>
                  </a:cubicBezTo>
                  <a:cubicBezTo>
                    <a:pt x="782" y="2785"/>
                    <a:pt x="902" y="2745"/>
                    <a:pt x="1002" y="2705"/>
                  </a:cubicBezTo>
                  <a:cubicBezTo>
                    <a:pt x="1102" y="2645"/>
                    <a:pt x="1182" y="2564"/>
                    <a:pt x="1243" y="2444"/>
                  </a:cubicBezTo>
                  <a:cubicBezTo>
                    <a:pt x="1263" y="2524"/>
                    <a:pt x="1263" y="2584"/>
                    <a:pt x="1283" y="2624"/>
                  </a:cubicBezTo>
                  <a:cubicBezTo>
                    <a:pt x="1283" y="2665"/>
                    <a:pt x="1303" y="2685"/>
                    <a:pt x="1303" y="2705"/>
                  </a:cubicBezTo>
                  <a:lnTo>
                    <a:pt x="1903" y="2705"/>
                  </a:lnTo>
                  <a:cubicBezTo>
                    <a:pt x="1863" y="2645"/>
                    <a:pt x="1843" y="2584"/>
                    <a:pt x="1823" y="2524"/>
                  </a:cubicBezTo>
                  <a:cubicBezTo>
                    <a:pt x="1823" y="2464"/>
                    <a:pt x="1803" y="2404"/>
                    <a:pt x="1803" y="2324"/>
                  </a:cubicBezTo>
                  <a:lnTo>
                    <a:pt x="1803" y="842"/>
                  </a:lnTo>
                  <a:cubicBezTo>
                    <a:pt x="1803" y="522"/>
                    <a:pt x="1743" y="301"/>
                    <a:pt x="1623" y="181"/>
                  </a:cubicBezTo>
                  <a:cubicBezTo>
                    <a:pt x="1483" y="61"/>
                    <a:pt x="1263" y="1"/>
                    <a:pt x="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891975" y="2908550"/>
              <a:ext cx="15550" cy="88150"/>
            </a:xfrm>
            <a:custGeom>
              <a:avLst/>
              <a:gdLst/>
              <a:ahLst/>
              <a:cxnLst/>
              <a:rect l="l" t="t" r="r" b="b"/>
              <a:pathLst>
                <a:path w="622" h="3526" extrusionOk="0">
                  <a:moveTo>
                    <a:pt x="1" y="1"/>
                  </a:moveTo>
                  <a:lnTo>
                    <a:pt x="1" y="3526"/>
                  </a:lnTo>
                  <a:lnTo>
                    <a:pt x="622" y="3526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917025" y="2929075"/>
              <a:ext cx="47100" cy="69625"/>
            </a:xfrm>
            <a:custGeom>
              <a:avLst/>
              <a:gdLst/>
              <a:ahLst/>
              <a:cxnLst/>
              <a:rect l="l" t="t" r="r" b="b"/>
              <a:pathLst>
                <a:path w="1884" h="2785" extrusionOk="0">
                  <a:moveTo>
                    <a:pt x="1222" y="1323"/>
                  </a:moveTo>
                  <a:lnTo>
                    <a:pt x="1222" y="1743"/>
                  </a:lnTo>
                  <a:cubicBezTo>
                    <a:pt x="1222" y="1924"/>
                    <a:pt x="1182" y="2064"/>
                    <a:pt x="1142" y="2164"/>
                  </a:cubicBezTo>
                  <a:cubicBezTo>
                    <a:pt x="1082" y="2244"/>
                    <a:pt x="1002" y="2304"/>
                    <a:pt x="902" y="2304"/>
                  </a:cubicBezTo>
                  <a:cubicBezTo>
                    <a:pt x="802" y="2304"/>
                    <a:pt x="721" y="2264"/>
                    <a:pt x="681" y="2224"/>
                  </a:cubicBezTo>
                  <a:cubicBezTo>
                    <a:pt x="641" y="2164"/>
                    <a:pt x="621" y="2084"/>
                    <a:pt x="621" y="1964"/>
                  </a:cubicBezTo>
                  <a:cubicBezTo>
                    <a:pt x="621" y="1843"/>
                    <a:pt x="661" y="1723"/>
                    <a:pt x="741" y="1643"/>
                  </a:cubicBezTo>
                  <a:cubicBezTo>
                    <a:pt x="822" y="1543"/>
                    <a:pt x="982" y="1443"/>
                    <a:pt x="1222" y="1323"/>
                  </a:cubicBezTo>
                  <a:close/>
                  <a:moveTo>
                    <a:pt x="922" y="1"/>
                  </a:moveTo>
                  <a:cubicBezTo>
                    <a:pt x="601" y="1"/>
                    <a:pt x="381" y="61"/>
                    <a:pt x="221" y="201"/>
                  </a:cubicBezTo>
                  <a:cubicBezTo>
                    <a:pt x="80" y="341"/>
                    <a:pt x="20" y="562"/>
                    <a:pt x="20" y="842"/>
                  </a:cubicBezTo>
                  <a:lnTo>
                    <a:pt x="601" y="842"/>
                  </a:lnTo>
                  <a:lnTo>
                    <a:pt x="601" y="802"/>
                  </a:lnTo>
                  <a:cubicBezTo>
                    <a:pt x="601" y="662"/>
                    <a:pt x="641" y="582"/>
                    <a:pt x="681" y="522"/>
                  </a:cubicBezTo>
                  <a:cubicBezTo>
                    <a:pt x="741" y="462"/>
                    <a:pt x="822" y="421"/>
                    <a:pt x="922" y="421"/>
                  </a:cubicBezTo>
                  <a:cubicBezTo>
                    <a:pt x="1022" y="421"/>
                    <a:pt x="1082" y="462"/>
                    <a:pt x="1142" y="502"/>
                  </a:cubicBezTo>
                  <a:cubicBezTo>
                    <a:pt x="1182" y="542"/>
                    <a:pt x="1202" y="602"/>
                    <a:pt x="1202" y="682"/>
                  </a:cubicBezTo>
                  <a:cubicBezTo>
                    <a:pt x="1202" y="822"/>
                    <a:pt x="1082" y="942"/>
                    <a:pt x="842" y="1042"/>
                  </a:cubicBezTo>
                  <a:cubicBezTo>
                    <a:pt x="802" y="1062"/>
                    <a:pt x="761" y="1082"/>
                    <a:pt x="721" y="1102"/>
                  </a:cubicBezTo>
                  <a:cubicBezTo>
                    <a:pt x="441" y="1243"/>
                    <a:pt x="241" y="1363"/>
                    <a:pt x="141" y="1483"/>
                  </a:cubicBezTo>
                  <a:cubicBezTo>
                    <a:pt x="40" y="1623"/>
                    <a:pt x="0" y="1803"/>
                    <a:pt x="0" y="2004"/>
                  </a:cubicBezTo>
                  <a:cubicBezTo>
                    <a:pt x="0" y="2244"/>
                    <a:pt x="40" y="2444"/>
                    <a:pt x="161" y="2584"/>
                  </a:cubicBezTo>
                  <a:cubicBezTo>
                    <a:pt x="281" y="2705"/>
                    <a:pt x="421" y="2785"/>
                    <a:pt x="621" y="2785"/>
                  </a:cubicBezTo>
                  <a:cubicBezTo>
                    <a:pt x="761" y="2785"/>
                    <a:pt x="882" y="2745"/>
                    <a:pt x="982" y="2705"/>
                  </a:cubicBezTo>
                  <a:cubicBezTo>
                    <a:pt x="1082" y="2645"/>
                    <a:pt x="1162" y="2564"/>
                    <a:pt x="1242" y="2444"/>
                  </a:cubicBezTo>
                  <a:cubicBezTo>
                    <a:pt x="1242" y="2524"/>
                    <a:pt x="1262" y="2584"/>
                    <a:pt x="1262" y="2624"/>
                  </a:cubicBezTo>
                  <a:cubicBezTo>
                    <a:pt x="1282" y="2665"/>
                    <a:pt x="1282" y="2685"/>
                    <a:pt x="1302" y="2705"/>
                  </a:cubicBezTo>
                  <a:lnTo>
                    <a:pt x="1883" y="2705"/>
                  </a:lnTo>
                  <a:cubicBezTo>
                    <a:pt x="1863" y="2645"/>
                    <a:pt x="1843" y="2584"/>
                    <a:pt x="1823" y="2524"/>
                  </a:cubicBezTo>
                  <a:cubicBezTo>
                    <a:pt x="1803" y="2464"/>
                    <a:pt x="1803" y="2404"/>
                    <a:pt x="1803" y="2324"/>
                  </a:cubicBezTo>
                  <a:lnTo>
                    <a:pt x="1803" y="842"/>
                  </a:lnTo>
                  <a:cubicBezTo>
                    <a:pt x="1803" y="522"/>
                    <a:pt x="1743" y="301"/>
                    <a:pt x="1603" y="181"/>
                  </a:cubicBezTo>
                  <a:cubicBezTo>
                    <a:pt x="1482" y="61"/>
                    <a:pt x="126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967100" y="2930575"/>
              <a:ext cx="49600" cy="88150"/>
            </a:xfrm>
            <a:custGeom>
              <a:avLst/>
              <a:gdLst/>
              <a:ahLst/>
              <a:cxnLst/>
              <a:rect l="l" t="t" r="r" b="b"/>
              <a:pathLst>
                <a:path w="1984" h="3526" extrusionOk="0">
                  <a:moveTo>
                    <a:pt x="0" y="1"/>
                  </a:moveTo>
                  <a:lnTo>
                    <a:pt x="681" y="2725"/>
                  </a:lnTo>
                  <a:cubicBezTo>
                    <a:pt x="681" y="2745"/>
                    <a:pt x="681" y="2785"/>
                    <a:pt x="701" y="2805"/>
                  </a:cubicBezTo>
                  <a:cubicBezTo>
                    <a:pt x="701" y="2845"/>
                    <a:pt x="701" y="2865"/>
                    <a:pt x="701" y="2885"/>
                  </a:cubicBezTo>
                  <a:cubicBezTo>
                    <a:pt x="701" y="2945"/>
                    <a:pt x="681" y="2985"/>
                    <a:pt x="641" y="3005"/>
                  </a:cubicBezTo>
                  <a:cubicBezTo>
                    <a:pt x="601" y="3045"/>
                    <a:pt x="541" y="3065"/>
                    <a:pt x="441" y="3065"/>
                  </a:cubicBezTo>
                  <a:lnTo>
                    <a:pt x="361" y="3065"/>
                  </a:lnTo>
                  <a:lnTo>
                    <a:pt x="361" y="3506"/>
                  </a:lnTo>
                  <a:cubicBezTo>
                    <a:pt x="381" y="3526"/>
                    <a:pt x="421" y="3526"/>
                    <a:pt x="461" y="3526"/>
                  </a:cubicBezTo>
                  <a:lnTo>
                    <a:pt x="561" y="3526"/>
                  </a:lnTo>
                  <a:cubicBezTo>
                    <a:pt x="781" y="3526"/>
                    <a:pt x="942" y="3486"/>
                    <a:pt x="1042" y="3406"/>
                  </a:cubicBezTo>
                  <a:cubicBezTo>
                    <a:pt x="1142" y="3326"/>
                    <a:pt x="1242" y="3145"/>
                    <a:pt x="1302" y="2905"/>
                  </a:cubicBezTo>
                  <a:lnTo>
                    <a:pt x="1983" y="1"/>
                  </a:lnTo>
                  <a:lnTo>
                    <a:pt x="1362" y="1"/>
                  </a:lnTo>
                  <a:lnTo>
                    <a:pt x="1002" y="1904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2019675" y="2929075"/>
              <a:ext cx="43075" cy="69625"/>
            </a:xfrm>
            <a:custGeom>
              <a:avLst/>
              <a:gdLst/>
              <a:ahLst/>
              <a:cxnLst/>
              <a:rect l="l" t="t" r="r" b="b"/>
              <a:pathLst>
                <a:path w="1723" h="2785" extrusionOk="0">
                  <a:moveTo>
                    <a:pt x="861" y="1"/>
                  </a:moveTo>
                  <a:cubicBezTo>
                    <a:pt x="601" y="1"/>
                    <a:pt x="381" y="61"/>
                    <a:pt x="241" y="181"/>
                  </a:cubicBezTo>
                  <a:cubicBezTo>
                    <a:pt x="100" y="301"/>
                    <a:pt x="20" y="482"/>
                    <a:pt x="20" y="722"/>
                  </a:cubicBezTo>
                  <a:cubicBezTo>
                    <a:pt x="20" y="1022"/>
                    <a:pt x="241" y="1323"/>
                    <a:pt x="681" y="1623"/>
                  </a:cubicBezTo>
                  <a:cubicBezTo>
                    <a:pt x="701" y="1623"/>
                    <a:pt x="721" y="1643"/>
                    <a:pt x="721" y="1643"/>
                  </a:cubicBezTo>
                  <a:cubicBezTo>
                    <a:pt x="741" y="1663"/>
                    <a:pt x="781" y="1683"/>
                    <a:pt x="841" y="1723"/>
                  </a:cubicBezTo>
                  <a:cubicBezTo>
                    <a:pt x="1042" y="1843"/>
                    <a:pt x="1142" y="1964"/>
                    <a:pt x="1142" y="2064"/>
                  </a:cubicBezTo>
                  <a:cubicBezTo>
                    <a:pt x="1142" y="2144"/>
                    <a:pt x="1102" y="2204"/>
                    <a:pt x="1062" y="2264"/>
                  </a:cubicBezTo>
                  <a:cubicBezTo>
                    <a:pt x="1022" y="2304"/>
                    <a:pt x="942" y="2324"/>
                    <a:pt x="861" y="2324"/>
                  </a:cubicBezTo>
                  <a:cubicBezTo>
                    <a:pt x="741" y="2324"/>
                    <a:pt x="681" y="2284"/>
                    <a:pt x="621" y="2224"/>
                  </a:cubicBezTo>
                  <a:cubicBezTo>
                    <a:pt x="581" y="2164"/>
                    <a:pt x="561" y="2064"/>
                    <a:pt x="561" y="1903"/>
                  </a:cubicBezTo>
                  <a:lnTo>
                    <a:pt x="561" y="1823"/>
                  </a:lnTo>
                  <a:lnTo>
                    <a:pt x="0" y="1823"/>
                  </a:lnTo>
                  <a:lnTo>
                    <a:pt x="0" y="1883"/>
                  </a:lnTo>
                  <a:lnTo>
                    <a:pt x="0" y="1924"/>
                  </a:lnTo>
                  <a:cubicBezTo>
                    <a:pt x="0" y="2224"/>
                    <a:pt x="60" y="2424"/>
                    <a:pt x="201" y="2564"/>
                  </a:cubicBezTo>
                  <a:cubicBezTo>
                    <a:pt x="341" y="2705"/>
                    <a:pt x="561" y="2785"/>
                    <a:pt x="841" y="2785"/>
                  </a:cubicBezTo>
                  <a:cubicBezTo>
                    <a:pt x="1122" y="2785"/>
                    <a:pt x="1342" y="2705"/>
                    <a:pt x="1482" y="2584"/>
                  </a:cubicBezTo>
                  <a:cubicBezTo>
                    <a:pt x="1643" y="2464"/>
                    <a:pt x="1723" y="2284"/>
                    <a:pt x="1723" y="2044"/>
                  </a:cubicBezTo>
                  <a:cubicBezTo>
                    <a:pt x="1723" y="1743"/>
                    <a:pt x="1502" y="1463"/>
                    <a:pt x="1042" y="1162"/>
                  </a:cubicBezTo>
                  <a:cubicBezTo>
                    <a:pt x="982" y="1122"/>
                    <a:pt x="942" y="1082"/>
                    <a:pt x="902" y="1062"/>
                  </a:cubicBezTo>
                  <a:cubicBezTo>
                    <a:pt x="761" y="982"/>
                    <a:pt x="681" y="902"/>
                    <a:pt x="641" y="842"/>
                  </a:cubicBezTo>
                  <a:cubicBezTo>
                    <a:pt x="601" y="802"/>
                    <a:pt x="581" y="742"/>
                    <a:pt x="581" y="682"/>
                  </a:cubicBezTo>
                  <a:cubicBezTo>
                    <a:pt x="581" y="602"/>
                    <a:pt x="601" y="562"/>
                    <a:pt x="641" y="522"/>
                  </a:cubicBezTo>
                  <a:cubicBezTo>
                    <a:pt x="701" y="462"/>
                    <a:pt x="761" y="442"/>
                    <a:pt x="821" y="442"/>
                  </a:cubicBezTo>
                  <a:cubicBezTo>
                    <a:pt x="942" y="442"/>
                    <a:pt x="1022" y="482"/>
                    <a:pt x="1062" y="542"/>
                  </a:cubicBezTo>
                  <a:cubicBezTo>
                    <a:pt x="1102" y="602"/>
                    <a:pt x="1142" y="702"/>
                    <a:pt x="1142" y="822"/>
                  </a:cubicBezTo>
                  <a:lnTo>
                    <a:pt x="1142" y="882"/>
                  </a:lnTo>
                  <a:lnTo>
                    <a:pt x="1683" y="882"/>
                  </a:lnTo>
                  <a:lnTo>
                    <a:pt x="1683" y="822"/>
                  </a:lnTo>
                  <a:cubicBezTo>
                    <a:pt x="1683" y="542"/>
                    <a:pt x="1603" y="341"/>
                    <a:pt x="1482" y="201"/>
                  </a:cubicBezTo>
                  <a:cubicBezTo>
                    <a:pt x="1342" y="61"/>
                    <a:pt x="1142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2071250" y="2909050"/>
              <a:ext cx="15050" cy="87650"/>
            </a:xfrm>
            <a:custGeom>
              <a:avLst/>
              <a:gdLst/>
              <a:ahLst/>
              <a:cxnLst/>
              <a:rect l="l" t="t" r="r" b="b"/>
              <a:pathLst>
                <a:path w="602" h="3506" extrusionOk="0">
                  <a:moveTo>
                    <a:pt x="0" y="1"/>
                  </a:moveTo>
                  <a:lnTo>
                    <a:pt x="0" y="542"/>
                  </a:lnTo>
                  <a:lnTo>
                    <a:pt x="601" y="542"/>
                  </a:lnTo>
                  <a:lnTo>
                    <a:pt x="601" y="1"/>
                  </a:lnTo>
                  <a:close/>
                  <a:moveTo>
                    <a:pt x="0" y="862"/>
                  </a:moveTo>
                  <a:lnTo>
                    <a:pt x="0" y="3506"/>
                  </a:lnTo>
                  <a:lnTo>
                    <a:pt x="601" y="3506"/>
                  </a:lnTo>
                  <a:lnTo>
                    <a:pt x="601" y="8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2095775" y="2929075"/>
              <a:ext cx="47600" cy="69625"/>
            </a:xfrm>
            <a:custGeom>
              <a:avLst/>
              <a:gdLst/>
              <a:ahLst/>
              <a:cxnLst/>
              <a:rect l="l" t="t" r="r" b="b"/>
              <a:pathLst>
                <a:path w="1904" h="2785" extrusionOk="0">
                  <a:moveTo>
                    <a:pt x="1222" y="1323"/>
                  </a:moveTo>
                  <a:lnTo>
                    <a:pt x="1222" y="1743"/>
                  </a:lnTo>
                  <a:cubicBezTo>
                    <a:pt x="1222" y="1924"/>
                    <a:pt x="1202" y="2064"/>
                    <a:pt x="1142" y="2164"/>
                  </a:cubicBezTo>
                  <a:cubicBezTo>
                    <a:pt x="1082" y="2244"/>
                    <a:pt x="1002" y="2304"/>
                    <a:pt x="902" y="2304"/>
                  </a:cubicBezTo>
                  <a:cubicBezTo>
                    <a:pt x="802" y="2304"/>
                    <a:pt x="742" y="2264"/>
                    <a:pt x="702" y="2224"/>
                  </a:cubicBezTo>
                  <a:cubicBezTo>
                    <a:pt x="662" y="2164"/>
                    <a:pt x="642" y="2084"/>
                    <a:pt x="642" y="1964"/>
                  </a:cubicBezTo>
                  <a:cubicBezTo>
                    <a:pt x="642" y="1843"/>
                    <a:pt x="682" y="1723"/>
                    <a:pt x="762" y="1643"/>
                  </a:cubicBezTo>
                  <a:cubicBezTo>
                    <a:pt x="842" y="1543"/>
                    <a:pt x="1002" y="1443"/>
                    <a:pt x="1222" y="1323"/>
                  </a:cubicBezTo>
                  <a:close/>
                  <a:moveTo>
                    <a:pt x="942" y="1"/>
                  </a:moveTo>
                  <a:cubicBezTo>
                    <a:pt x="622" y="1"/>
                    <a:pt x="381" y="61"/>
                    <a:pt x="241" y="201"/>
                  </a:cubicBezTo>
                  <a:cubicBezTo>
                    <a:pt x="101" y="341"/>
                    <a:pt x="21" y="562"/>
                    <a:pt x="21" y="842"/>
                  </a:cubicBezTo>
                  <a:lnTo>
                    <a:pt x="622" y="842"/>
                  </a:lnTo>
                  <a:lnTo>
                    <a:pt x="622" y="802"/>
                  </a:lnTo>
                  <a:cubicBezTo>
                    <a:pt x="622" y="662"/>
                    <a:pt x="642" y="582"/>
                    <a:pt x="702" y="522"/>
                  </a:cubicBezTo>
                  <a:cubicBezTo>
                    <a:pt x="742" y="462"/>
                    <a:pt x="822" y="421"/>
                    <a:pt x="942" y="421"/>
                  </a:cubicBezTo>
                  <a:cubicBezTo>
                    <a:pt x="1022" y="421"/>
                    <a:pt x="1102" y="462"/>
                    <a:pt x="1142" y="502"/>
                  </a:cubicBezTo>
                  <a:cubicBezTo>
                    <a:pt x="1182" y="542"/>
                    <a:pt x="1222" y="602"/>
                    <a:pt x="1222" y="682"/>
                  </a:cubicBezTo>
                  <a:cubicBezTo>
                    <a:pt x="1222" y="822"/>
                    <a:pt x="1102" y="942"/>
                    <a:pt x="862" y="1042"/>
                  </a:cubicBezTo>
                  <a:cubicBezTo>
                    <a:pt x="802" y="1062"/>
                    <a:pt x="762" y="1082"/>
                    <a:pt x="742" y="1102"/>
                  </a:cubicBezTo>
                  <a:cubicBezTo>
                    <a:pt x="441" y="1243"/>
                    <a:pt x="241" y="1363"/>
                    <a:pt x="141" y="1483"/>
                  </a:cubicBezTo>
                  <a:cubicBezTo>
                    <a:pt x="61" y="1623"/>
                    <a:pt x="1" y="1803"/>
                    <a:pt x="1" y="2004"/>
                  </a:cubicBezTo>
                  <a:cubicBezTo>
                    <a:pt x="1" y="2244"/>
                    <a:pt x="61" y="2444"/>
                    <a:pt x="161" y="2584"/>
                  </a:cubicBezTo>
                  <a:cubicBezTo>
                    <a:pt x="281" y="2705"/>
                    <a:pt x="441" y="2785"/>
                    <a:pt x="642" y="2785"/>
                  </a:cubicBezTo>
                  <a:cubicBezTo>
                    <a:pt x="782" y="2785"/>
                    <a:pt x="902" y="2745"/>
                    <a:pt x="1002" y="2705"/>
                  </a:cubicBezTo>
                  <a:cubicBezTo>
                    <a:pt x="1102" y="2645"/>
                    <a:pt x="1182" y="2564"/>
                    <a:pt x="1242" y="2444"/>
                  </a:cubicBezTo>
                  <a:cubicBezTo>
                    <a:pt x="1262" y="2524"/>
                    <a:pt x="1262" y="2584"/>
                    <a:pt x="1282" y="2624"/>
                  </a:cubicBezTo>
                  <a:cubicBezTo>
                    <a:pt x="1282" y="2665"/>
                    <a:pt x="1282" y="2685"/>
                    <a:pt x="1302" y="2705"/>
                  </a:cubicBezTo>
                  <a:lnTo>
                    <a:pt x="1903" y="2705"/>
                  </a:lnTo>
                  <a:cubicBezTo>
                    <a:pt x="1863" y="2645"/>
                    <a:pt x="1843" y="2584"/>
                    <a:pt x="1823" y="2524"/>
                  </a:cubicBezTo>
                  <a:cubicBezTo>
                    <a:pt x="1823" y="2464"/>
                    <a:pt x="1803" y="2404"/>
                    <a:pt x="1803" y="2324"/>
                  </a:cubicBezTo>
                  <a:lnTo>
                    <a:pt x="1803" y="842"/>
                  </a:lnTo>
                  <a:cubicBezTo>
                    <a:pt x="1803" y="522"/>
                    <a:pt x="1743" y="301"/>
                    <a:pt x="1623" y="181"/>
                  </a:cubicBezTo>
                  <a:cubicBezTo>
                    <a:pt x="1483" y="61"/>
                    <a:pt x="1262" y="1"/>
                    <a:pt x="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643625" y="2692275"/>
              <a:ext cx="138725" cy="138700"/>
            </a:xfrm>
            <a:custGeom>
              <a:avLst/>
              <a:gdLst/>
              <a:ahLst/>
              <a:cxnLst/>
              <a:rect l="l" t="t" r="r" b="b"/>
              <a:pathLst>
                <a:path w="5549" h="5548" extrusionOk="0">
                  <a:moveTo>
                    <a:pt x="3826" y="521"/>
                  </a:moveTo>
                  <a:cubicBezTo>
                    <a:pt x="4487" y="521"/>
                    <a:pt x="5028" y="1061"/>
                    <a:pt x="5028" y="1742"/>
                  </a:cubicBezTo>
                  <a:lnTo>
                    <a:pt x="5028" y="3825"/>
                  </a:lnTo>
                  <a:cubicBezTo>
                    <a:pt x="5028" y="4486"/>
                    <a:pt x="4487" y="5027"/>
                    <a:pt x="3826" y="5027"/>
                  </a:cubicBezTo>
                  <a:lnTo>
                    <a:pt x="1743" y="5027"/>
                  </a:lnTo>
                  <a:cubicBezTo>
                    <a:pt x="1062" y="5027"/>
                    <a:pt x="521" y="4486"/>
                    <a:pt x="521" y="3825"/>
                  </a:cubicBezTo>
                  <a:lnTo>
                    <a:pt x="521" y="1742"/>
                  </a:lnTo>
                  <a:cubicBezTo>
                    <a:pt x="521" y="1061"/>
                    <a:pt x="1062" y="521"/>
                    <a:pt x="1743" y="521"/>
                  </a:cubicBezTo>
                  <a:close/>
                  <a:moveTo>
                    <a:pt x="1743" y="0"/>
                  </a:moveTo>
                  <a:cubicBezTo>
                    <a:pt x="782" y="0"/>
                    <a:pt x="1" y="781"/>
                    <a:pt x="1" y="1742"/>
                  </a:cubicBezTo>
                  <a:lnTo>
                    <a:pt x="1" y="3825"/>
                  </a:lnTo>
                  <a:cubicBezTo>
                    <a:pt x="1" y="4766"/>
                    <a:pt x="782" y="5548"/>
                    <a:pt x="1743" y="5548"/>
                  </a:cubicBezTo>
                  <a:lnTo>
                    <a:pt x="3826" y="5548"/>
                  </a:lnTo>
                  <a:cubicBezTo>
                    <a:pt x="4768" y="5548"/>
                    <a:pt x="5549" y="4766"/>
                    <a:pt x="5549" y="3825"/>
                  </a:cubicBezTo>
                  <a:lnTo>
                    <a:pt x="5549" y="1742"/>
                  </a:lnTo>
                  <a:cubicBezTo>
                    <a:pt x="5549" y="781"/>
                    <a:pt x="4768" y="0"/>
                    <a:pt x="3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678175" y="2726800"/>
              <a:ext cx="69625" cy="69625"/>
            </a:xfrm>
            <a:custGeom>
              <a:avLst/>
              <a:gdLst/>
              <a:ahLst/>
              <a:cxnLst/>
              <a:rect l="l" t="t" r="r" b="b"/>
              <a:pathLst>
                <a:path w="2785" h="2785" extrusionOk="0">
                  <a:moveTo>
                    <a:pt x="1403" y="522"/>
                  </a:moveTo>
                  <a:cubicBezTo>
                    <a:pt x="1863" y="522"/>
                    <a:pt x="2264" y="922"/>
                    <a:pt x="2264" y="1403"/>
                  </a:cubicBezTo>
                  <a:cubicBezTo>
                    <a:pt x="2264" y="1883"/>
                    <a:pt x="1863" y="2264"/>
                    <a:pt x="1403" y="2264"/>
                  </a:cubicBezTo>
                  <a:cubicBezTo>
                    <a:pt x="922" y="2264"/>
                    <a:pt x="521" y="1883"/>
                    <a:pt x="521" y="1403"/>
                  </a:cubicBezTo>
                  <a:cubicBezTo>
                    <a:pt x="521" y="922"/>
                    <a:pt x="922" y="522"/>
                    <a:pt x="1403" y="522"/>
                  </a:cubicBezTo>
                  <a:close/>
                  <a:moveTo>
                    <a:pt x="1403" y="1"/>
                  </a:moveTo>
                  <a:cubicBezTo>
                    <a:pt x="622" y="1"/>
                    <a:pt x="1" y="622"/>
                    <a:pt x="1" y="1403"/>
                  </a:cubicBezTo>
                  <a:cubicBezTo>
                    <a:pt x="1" y="2164"/>
                    <a:pt x="622" y="2785"/>
                    <a:pt x="1403" y="2785"/>
                  </a:cubicBezTo>
                  <a:cubicBezTo>
                    <a:pt x="2164" y="2785"/>
                    <a:pt x="2785" y="2164"/>
                    <a:pt x="2785" y="1403"/>
                  </a:cubicBezTo>
                  <a:cubicBezTo>
                    <a:pt x="2785" y="622"/>
                    <a:pt x="2164" y="1"/>
                    <a:pt x="1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745775" y="2719800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1"/>
                  </a:moveTo>
                  <a:cubicBezTo>
                    <a:pt x="81" y="1"/>
                    <a:pt x="1" y="81"/>
                    <a:pt x="1" y="181"/>
                  </a:cubicBezTo>
                  <a:cubicBezTo>
                    <a:pt x="1" y="281"/>
                    <a:pt x="81" y="361"/>
                    <a:pt x="181" y="361"/>
                  </a:cubicBezTo>
                  <a:cubicBezTo>
                    <a:pt x="281" y="361"/>
                    <a:pt x="361" y="281"/>
                    <a:pt x="361" y="181"/>
                  </a:cubicBezTo>
                  <a:cubicBezTo>
                    <a:pt x="361" y="81"/>
                    <a:pt x="281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2003150" y="2705275"/>
              <a:ext cx="138725" cy="112675"/>
            </a:xfrm>
            <a:custGeom>
              <a:avLst/>
              <a:gdLst/>
              <a:ahLst/>
              <a:cxnLst/>
              <a:rect l="l" t="t" r="r" b="b"/>
              <a:pathLst>
                <a:path w="5549" h="4507" extrusionOk="0">
                  <a:moveTo>
                    <a:pt x="3846" y="1"/>
                  </a:moveTo>
                  <a:cubicBezTo>
                    <a:pt x="3205" y="1"/>
                    <a:pt x="2704" y="521"/>
                    <a:pt x="2704" y="1142"/>
                  </a:cubicBezTo>
                  <a:cubicBezTo>
                    <a:pt x="2704" y="1222"/>
                    <a:pt x="2704" y="1323"/>
                    <a:pt x="2724" y="1403"/>
                  </a:cubicBezTo>
                  <a:cubicBezTo>
                    <a:pt x="1783" y="1363"/>
                    <a:pt x="942" y="902"/>
                    <a:pt x="381" y="201"/>
                  </a:cubicBezTo>
                  <a:cubicBezTo>
                    <a:pt x="281" y="381"/>
                    <a:pt x="221" y="582"/>
                    <a:pt x="221" y="782"/>
                  </a:cubicBezTo>
                  <a:cubicBezTo>
                    <a:pt x="221" y="1182"/>
                    <a:pt x="421" y="1523"/>
                    <a:pt x="741" y="1723"/>
                  </a:cubicBezTo>
                  <a:cubicBezTo>
                    <a:pt x="541" y="1723"/>
                    <a:pt x="381" y="1683"/>
                    <a:pt x="221" y="1583"/>
                  </a:cubicBezTo>
                  <a:lnTo>
                    <a:pt x="221" y="1603"/>
                  </a:lnTo>
                  <a:cubicBezTo>
                    <a:pt x="221" y="2164"/>
                    <a:pt x="621" y="2624"/>
                    <a:pt x="1122" y="2724"/>
                  </a:cubicBezTo>
                  <a:cubicBezTo>
                    <a:pt x="1042" y="2744"/>
                    <a:pt x="942" y="2764"/>
                    <a:pt x="842" y="2764"/>
                  </a:cubicBezTo>
                  <a:cubicBezTo>
                    <a:pt x="761" y="2764"/>
                    <a:pt x="681" y="2764"/>
                    <a:pt x="621" y="2744"/>
                  </a:cubicBezTo>
                  <a:lnTo>
                    <a:pt x="621" y="2744"/>
                  </a:lnTo>
                  <a:cubicBezTo>
                    <a:pt x="761" y="3185"/>
                    <a:pt x="1182" y="3526"/>
                    <a:pt x="1683" y="3526"/>
                  </a:cubicBezTo>
                  <a:cubicBezTo>
                    <a:pt x="1282" y="3826"/>
                    <a:pt x="801" y="4026"/>
                    <a:pt x="261" y="4026"/>
                  </a:cubicBezTo>
                  <a:cubicBezTo>
                    <a:pt x="181" y="4026"/>
                    <a:pt x="80" y="4006"/>
                    <a:pt x="0" y="4006"/>
                  </a:cubicBezTo>
                  <a:cubicBezTo>
                    <a:pt x="501" y="4327"/>
                    <a:pt x="1102" y="4507"/>
                    <a:pt x="1743" y="4507"/>
                  </a:cubicBezTo>
                  <a:cubicBezTo>
                    <a:pt x="3846" y="4507"/>
                    <a:pt x="4987" y="2785"/>
                    <a:pt x="4987" y="1282"/>
                  </a:cubicBezTo>
                  <a:cubicBezTo>
                    <a:pt x="4987" y="1222"/>
                    <a:pt x="4987" y="1182"/>
                    <a:pt x="4987" y="1122"/>
                  </a:cubicBezTo>
                  <a:cubicBezTo>
                    <a:pt x="5208" y="962"/>
                    <a:pt x="5388" y="762"/>
                    <a:pt x="5548" y="541"/>
                  </a:cubicBezTo>
                  <a:lnTo>
                    <a:pt x="5548" y="541"/>
                  </a:lnTo>
                  <a:cubicBezTo>
                    <a:pt x="5348" y="622"/>
                    <a:pt x="5128" y="682"/>
                    <a:pt x="4887" y="722"/>
                  </a:cubicBezTo>
                  <a:cubicBezTo>
                    <a:pt x="5128" y="582"/>
                    <a:pt x="5308" y="341"/>
                    <a:pt x="5388" y="81"/>
                  </a:cubicBezTo>
                  <a:lnTo>
                    <a:pt x="5388" y="81"/>
                  </a:lnTo>
                  <a:cubicBezTo>
                    <a:pt x="5168" y="221"/>
                    <a:pt x="4927" y="301"/>
                    <a:pt x="4667" y="361"/>
                  </a:cubicBezTo>
                  <a:cubicBezTo>
                    <a:pt x="4467" y="141"/>
                    <a:pt x="4166" y="1"/>
                    <a:pt x="3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823375" y="2713800"/>
              <a:ext cx="138725" cy="95650"/>
            </a:xfrm>
            <a:custGeom>
              <a:avLst/>
              <a:gdLst/>
              <a:ahLst/>
              <a:cxnLst/>
              <a:rect l="l" t="t" r="r" b="b"/>
              <a:pathLst>
                <a:path w="5549" h="3826" extrusionOk="0">
                  <a:moveTo>
                    <a:pt x="2084" y="881"/>
                  </a:moveTo>
                  <a:lnTo>
                    <a:pt x="3826" y="1923"/>
                  </a:lnTo>
                  <a:lnTo>
                    <a:pt x="2084" y="2964"/>
                  </a:lnTo>
                  <a:lnTo>
                    <a:pt x="2084" y="881"/>
                  </a:lnTo>
                  <a:close/>
                  <a:moveTo>
                    <a:pt x="2785" y="0"/>
                  </a:moveTo>
                  <a:cubicBezTo>
                    <a:pt x="2044" y="0"/>
                    <a:pt x="1223" y="20"/>
                    <a:pt x="882" y="40"/>
                  </a:cubicBezTo>
                  <a:cubicBezTo>
                    <a:pt x="542" y="60"/>
                    <a:pt x="382" y="100"/>
                    <a:pt x="241" y="381"/>
                  </a:cubicBezTo>
                  <a:cubicBezTo>
                    <a:pt x="81" y="641"/>
                    <a:pt x="1" y="1102"/>
                    <a:pt x="1" y="1923"/>
                  </a:cubicBezTo>
                  <a:cubicBezTo>
                    <a:pt x="1" y="2724"/>
                    <a:pt x="81" y="3185"/>
                    <a:pt x="241" y="3445"/>
                  </a:cubicBezTo>
                  <a:cubicBezTo>
                    <a:pt x="382" y="3725"/>
                    <a:pt x="542" y="3765"/>
                    <a:pt x="882" y="3785"/>
                  </a:cubicBezTo>
                  <a:cubicBezTo>
                    <a:pt x="1223" y="3805"/>
                    <a:pt x="2044" y="3825"/>
                    <a:pt x="2785" y="3825"/>
                  </a:cubicBezTo>
                  <a:cubicBezTo>
                    <a:pt x="3506" y="3825"/>
                    <a:pt x="4327" y="3805"/>
                    <a:pt x="4668" y="3785"/>
                  </a:cubicBezTo>
                  <a:cubicBezTo>
                    <a:pt x="5008" y="3765"/>
                    <a:pt x="5168" y="3725"/>
                    <a:pt x="5309" y="3445"/>
                  </a:cubicBezTo>
                  <a:cubicBezTo>
                    <a:pt x="5469" y="3185"/>
                    <a:pt x="5549" y="2724"/>
                    <a:pt x="5549" y="1923"/>
                  </a:cubicBezTo>
                  <a:cubicBezTo>
                    <a:pt x="5549" y="1102"/>
                    <a:pt x="5469" y="641"/>
                    <a:pt x="5309" y="381"/>
                  </a:cubicBezTo>
                  <a:cubicBezTo>
                    <a:pt x="5168" y="100"/>
                    <a:pt x="5008" y="60"/>
                    <a:pt x="4668" y="40"/>
                  </a:cubicBezTo>
                  <a:cubicBezTo>
                    <a:pt x="4327" y="20"/>
                    <a:pt x="3506" y="0"/>
                    <a:pt x="2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533475" y="2692275"/>
              <a:ext cx="69125" cy="138700"/>
            </a:xfrm>
            <a:custGeom>
              <a:avLst/>
              <a:gdLst/>
              <a:ahLst/>
              <a:cxnLst/>
              <a:rect l="l" t="t" r="r" b="b"/>
              <a:pathLst>
                <a:path w="2765" h="5548" extrusionOk="0">
                  <a:moveTo>
                    <a:pt x="2023" y="0"/>
                  </a:moveTo>
                  <a:cubicBezTo>
                    <a:pt x="1302" y="0"/>
                    <a:pt x="801" y="461"/>
                    <a:pt x="801" y="1302"/>
                  </a:cubicBezTo>
                  <a:lnTo>
                    <a:pt x="801" y="2083"/>
                  </a:lnTo>
                  <a:lnTo>
                    <a:pt x="0" y="2083"/>
                  </a:lnTo>
                  <a:lnTo>
                    <a:pt x="0" y="3064"/>
                  </a:lnTo>
                  <a:lnTo>
                    <a:pt x="801" y="3064"/>
                  </a:lnTo>
                  <a:lnTo>
                    <a:pt x="801" y="5548"/>
                  </a:lnTo>
                  <a:lnTo>
                    <a:pt x="1783" y="5548"/>
                  </a:lnTo>
                  <a:lnTo>
                    <a:pt x="1783" y="3064"/>
                  </a:lnTo>
                  <a:lnTo>
                    <a:pt x="2564" y="3064"/>
                  </a:lnTo>
                  <a:lnTo>
                    <a:pt x="2684" y="2083"/>
                  </a:lnTo>
                  <a:lnTo>
                    <a:pt x="1783" y="2083"/>
                  </a:lnTo>
                  <a:lnTo>
                    <a:pt x="1783" y="1402"/>
                  </a:lnTo>
                  <a:cubicBezTo>
                    <a:pt x="1783" y="1122"/>
                    <a:pt x="1863" y="921"/>
                    <a:pt x="2264" y="921"/>
                  </a:cubicBezTo>
                  <a:lnTo>
                    <a:pt x="2764" y="921"/>
                  </a:lnTo>
                  <a:lnTo>
                    <a:pt x="2764" y="40"/>
                  </a:lnTo>
                  <a:cubicBezTo>
                    <a:pt x="2684" y="20"/>
                    <a:pt x="2384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6CB624-4C4A-4634-B999-D600E015ED82}"/>
              </a:ext>
            </a:extLst>
          </p:cNvPr>
          <p:cNvSpPr txBox="1"/>
          <p:nvPr/>
        </p:nvSpPr>
        <p:spPr>
          <a:xfrm>
            <a:off x="746449" y="989045"/>
            <a:ext cx="4777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Example:</a:t>
            </a:r>
            <a:endParaRPr lang="en-MY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23C98-E9A9-4715-AD48-31FE261D93E8}"/>
              </a:ext>
            </a:extLst>
          </p:cNvPr>
          <p:cNvSpPr txBox="1"/>
          <p:nvPr/>
        </p:nvSpPr>
        <p:spPr>
          <a:xfrm>
            <a:off x="877078" y="2312484"/>
            <a:ext cx="47772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Very poor logbook writing.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Did not meet engineering writing style.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Must include problem(s), option methods to solve it and final solution taken and MUST relate to UN SDG</a:t>
            </a:r>
            <a:endParaRPr lang="en-MY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50090-98DC-4493-9F76-0B7D1C32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3" t="7824" r="25238" b="4014"/>
          <a:stretch/>
        </p:blipFill>
        <p:spPr>
          <a:xfrm>
            <a:off x="6830009" y="1650763"/>
            <a:ext cx="12241762" cy="11574897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102C70AB-B1CC-4751-B950-4AAC419E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4799" y="6400799"/>
            <a:ext cx="2764971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076DB-741F-4B3B-A445-EDE0727D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9" t="14716" r="41973" b="5466"/>
          <a:stretch/>
        </p:blipFill>
        <p:spPr>
          <a:xfrm>
            <a:off x="5915606" y="1221448"/>
            <a:ext cx="7763070" cy="11273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E76C6-9015-4DA5-84F2-E51E1C255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48" t="21792" r="44524" b="10726"/>
          <a:stretch/>
        </p:blipFill>
        <p:spPr>
          <a:xfrm>
            <a:off x="14953860" y="1128143"/>
            <a:ext cx="7962122" cy="11435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CB624-4C4A-4634-B999-D600E015ED82}"/>
              </a:ext>
            </a:extLst>
          </p:cNvPr>
          <p:cNvSpPr txBox="1"/>
          <p:nvPr/>
        </p:nvSpPr>
        <p:spPr>
          <a:xfrm>
            <a:off x="746449" y="989045"/>
            <a:ext cx="4777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Example:</a:t>
            </a:r>
            <a:endParaRPr lang="en-MY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23C98-E9A9-4715-AD48-31FE261D93E8}"/>
              </a:ext>
            </a:extLst>
          </p:cNvPr>
          <p:cNvSpPr txBox="1"/>
          <p:nvPr/>
        </p:nvSpPr>
        <p:spPr>
          <a:xfrm>
            <a:off x="877078" y="2312484"/>
            <a:ext cx="4777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Not a good example because it only have problem and methods taken.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Must include reference and relate to UN SDG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28445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D016C-51F8-44FC-B068-F2E14777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3553"/>
            <a:ext cx="13461222" cy="1454539"/>
          </a:xfrm>
        </p:spPr>
        <p:txBody>
          <a:bodyPr>
            <a:normAutofit/>
          </a:bodyPr>
          <a:lstStyle/>
          <a:p>
            <a:r>
              <a:rPr lang="en-US" dirty="0"/>
              <a:t>Logbook Evaluation Form</a:t>
            </a:r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502F0-7DD5-4E32-9C48-83A4C6E22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3" t="20521" r="14830" b="9818"/>
          <a:stretch/>
        </p:blipFill>
        <p:spPr>
          <a:xfrm>
            <a:off x="2941992" y="1960840"/>
            <a:ext cx="18257157" cy="104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1C0FD-8D1A-421D-971A-BF398845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04891"/>
            <a:ext cx="9779000" cy="1398555"/>
          </a:xfrm>
        </p:spPr>
        <p:txBody>
          <a:bodyPr/>
          <a:lstStyle/>
          <a:p>
            <a:r>
              <a:rPr lang="en-US" dirty="0"/>
              <a:t>LI Report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A63B2-035F-41A5-ADE6-8B66969D2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499" y="1903446"/>
            <a:ext cx="21336259" cy="10542554"/>
          </a:xfrm>
        </p:spPr>
        <p:txBody>
          <a:bodyPr/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Must be submitted after one (1) week completed industrial training.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Summary of industrial training project/job/task – example </a:t>
            </a:r>
            <a:r>
              <a:rPr lang="en-US" dirty="0">
                <a:solidFill>
                  <a:srgbClr val="0070C0"/>
                </a:solidFill>
              </a:rPr>
              <a:t>air conditioning troubleshoot maintenance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Car trouble shooting and maintenance</a:t>
            </a:r>
            <a:r>
              <a:rPr lang="en-US" dirty="0"/>
              <a:t>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Full complete LI report format will be distribute later.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9022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66AED1-F8CB-44B7-8065-B3627852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64" y="468085"/>
            <a:ext cx="9779000" cy="1603829"/>
          </a:xfrm>
        </p:spPr>
        <p:txBody>
          <a:bodyPr/>
          <a:lstStyle/>
          <a:p>
            <a:r>
              <a:rPr lang="en-US" dirty="0"/>
              <a:t>LI Report Format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6FD0A-9DAA-4867-801F-3D9CADFCF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9" t="24151" r="20544" b="18162"/>
          <a:stretch/>
        </p:blipFill>
        <p:spPr>
          <a:xfrm>
            <a:off x="3284375" y="2013024"/>
            <a:ext cx="18549257" cy="10495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97102-69B7-42E0-A1E1-C39A9765800A}"/>
              </a:ext>
            </a:extLst>
          </p:cNvPr>
          <p:cNvSpPr txBox="1"/>
          <p:nvPr/>
        </p:nvSpPr>
        <p:spPr>
          <a:xfrm>
            <a:off x="671804" y="9237306"/>
            <a:ext cx="1093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Item 8-12; minimum 55 pages for you to get a good marks in your report writing; below than that, sorry!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47069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151B2-6E83-4D1D-B789-5FF847B7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70001"/>
            <a:ext cx="9779000" cy="1417216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Very Poor LI Report Example:</a:t>
            </a:r>
            <a:endParaRPr lang="en-MY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2076B-109A-4AC8-8F9D-A1996A317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87217"/>
            <a:ext cx="9779000" cy="9758782"/>
          </a:xfrm>
        </p:spPr>
        <p:txBody>
          <a:bodyPr>
            <a:normAutofit fontScale="85000" lnSpcReduction="20000"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meet minimum 55 pages</a:t>
            </a:r>
            <a:r>
              <a:rPr lang="en-US" dirty="0"/>
              <a:t> from introduction to conclusions chapter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follow LI report writing format</a:t>
            </a:r>
            <a:r>
              <a:rPr lang="en-US" dirty="0"/>
              <a:t>. (Justify paragraph, no List of figure, List of Table &amp;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put figure/table numbering title, did not mention figure number in main text with detail explanations.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reference in main text and list of reference </a:t>
            </a:r>
            <a:r>
              <a:rPr lang="en-US" dirty="0"/>
              <a:t>although obtain company info through the website.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0B1EA-D398-4A12-A294-97589D22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7" t="7823" r="31156" b="4921"/>
          <a:stretch/>
        </p:blipFill>
        <p:spPr>
          <a:xfrm>
            <a:off x="12191999" y="1270001"/>
            <a:ext cx="9778999" cy="116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CD8C23-E653-434B-9E08-49007164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61392"/>
            <a:ext cx="18649043" cy="1417216"/>
          </a:xfrm>
        </p:spPr>
        <p:txBody>
          <a:bodyPr/>
          <a:lstStyle/>
          <a:p>
            <a:r>
              <a:rPr lang="en-US" dirty="0"/>
              <a:t>LI Report Assessment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A7D65-9E90-4B63-8893-F317B27E1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8" t="20885" r="18299" b="8186"/>
          <a:stretch/>
        </p:blipFill>
        <p:spPr>
          <a:xfrm>
            <a:off x="4199491" y="1913881"/>
            <a:ext cx="16365178" cy="106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585F8-AE56-44F4-BAFE-CBD3845DC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5" t="21428" r="35443" b="18164"/>
          <a:stretch/>
        </p:blipFill>
        <p:spPr>
          <a:xfrm>
            <a:off x="7035282" y="344532"/>
            <a:ext cx="9722498" cy="121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A709E-8347-40DB-8814-927CFD47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299618"/>
            <a:ext cx="18219835" cy="1659811"/>
          </a:xfrm>
        </p:spPr>
        <p:txBody>
          <a:bodyPr>
            <a:normAutofit/>
          </a:bodyPr>
          <a:lstStyle/>
          <a:p>
            <a:r>
              <a:rPr lang="en-US" dirty="0"/>
              <a:t>LI Presentation Assessment</a:t>
            </a:r>
            <a:endParaRPr lang="en-MY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B8884D-D2F2-4188-9EAA-D389A458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1959429"/>
            <a:ext cx="21317598" cy="10486571"/>
          </a:xfrm>
        </p:spPr>
        <p:txBody>
          <a:bodyPr/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UMP lecturer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sv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 will visit student after 5 weeks of industrial training on words.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Student MUST present to UMP SV </a:t>
            </a:r>
            <a:r>
              <a:rPr lang="en-US" dirty="0"/>
              <a:t>when they visit to the company or they schedule it online. If not, you will get 0 for this assessment.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Industrial SV are encourage to attend the presentation session </a:t>
            </a:r>
            <a:r>
              <a:rPr lang="en-US" dirty="0"/>
              <a:t>if they are free at that time.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What to be presented?</a:t>
            </a:r>
            <a:endParaRPr lang="en-MY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A709E-8347-40DB-8814-927CFD47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579537"/>
            <a:ext cx="17006855" cy="1267927"/>
          </a:xfrm>
        </p:spPr>
        <p:txBody>
          <a:bodyPr>
            <a:normAutofit/>
          </a:bodyPr>
          <a:lstStyle/>
          <a:p>
            <a:r>
              <a:rPr lang="en-US" dirty="0"/>
              <a:t>LI Presentation Assessment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50166-6062-49B0-903B-620356165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9" t="24694" r="18095" b="10907"/>
          <a:stretch/>
        </p:blipFill>
        <p:spPr>
          <a:xfrm>
            <a:off x="2687216" y="1818708"/>
            <a:ext cx="18176033" cy="107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55D02-7332-4A58-8CAB-4E3606FE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270000"/>
            <a:ext cx="21821451" cy="1585167"/>
          </a:xfrm>
        </p:spPr>
        <p:txBody>
          <a:bodyPr/>
          <a:lstStyle/>
          <a:p>
            <a:r>
              <a:rPr lang="en-US" dirty="0"/>
              <a:t>Before we go further…..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70207-2F9D-4BC2-BA49-9A608A20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855167"/>
            <a:ext cx="21821450" cy="9590833"/>
          </a:xfrm>
        </p:spPr>
        <p:txBody>
          <a:bodyPr/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Let me introduce you what is </a:t>
            </a:r>
            <a:r>
              <a:rPr lang="en-US" i="1" dirty="0">
                <a:solidFill>
                  <a:srgbClr val="C00000"/>
                </a:solidFill>
              </a:rPr>
              <a:t>United Nation Sustainable Development Goals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Why you need to know</a:t>
            </a:r>
            <a:r>
              <a:rPr lang="en-US" dirty="0"/>
              <a:t>?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Because you need to include/relate the project/job/task given to you with United Nation Sustainable Development Goals (Compulsory - especially related to environment)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How to relate? Any suggestion/decision made by you / your industrial </a:t>
            </a:r>
            <a:r>
              <a:rPr lang="en-US" dirty="0" err="1"/>
              <a:t>sv</a:t>
            </a:r>
            <a:r>
              <a:rPr lang="en-US" dirty="0"/>
              <a:t> must write (any point) relate to UN SDG.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For further reading, kindly search “United Nation Sustainable Development Goals” by using google.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882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14AAC-395F-4879-8ED3-2306E2879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60" t="21610" r="33707" b="8367"/>
          <a:stretch/>
        </p:blipFill>
        <p:spPr>
          <a:xfrm>
            <a:off x="6662057" y="545028"/>
            <a:ext cx="9663517" cy="120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D6F05-A6F7-4FDF-B3EC-32AAF2AB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94346"/>
            <a:ext cx="20235247" cy="2238309"/>
          </a:xfrm>
        </p:spPr>
        <p:txBody>
          <a:bodyPr>
            <a:normAutofit/>
          </a:bodyPr>
          <a:lstStyle/>
          <a:p>
            <a:r>
              <a:rPr lang="en-US" dirty="0"/>
              <a:t>Form C (Industrial SV evaluation form)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DA6E2-350B-4180-A724-41EE4F9E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30201"/>
            <a:ext cx="21616178" cy="9815799"/>
          </a:xfrm>
        </p:spPr>
        <p:txBody>
          <a:bodyPr>
            <a:normAutofit fontScale="92500" lnSpcReduction="10000"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Can be retrieve at: </a:t>
            </a:r>
            <a:r>
              <a:rPr lang="en-US" dirty="0">
                <a:hlinkClick r:id="rId2"/>
              </a:rPr>
              <a:t>https://cpdc.ump.edu.my/index.php/en/li/documents/word/24-form-c-industrial-supervisor-report/file</a:t>
            </a:r>
            <a:endParaRPr lang="en-US" dirty="0"/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MUST</a:t>
            </a:r>
            <a:r>
              <a:rPr lang="en-US" dirty="0"/>
              <a:t> be fill in by industrial SV.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After industrial </a:t>
            </a:r>
            <a:r>
              <a:rPr lang="en-US" dirty="0" err="1"/>
              <a:t>sv</a:t>
            </a:r>
            <a:r>
              <a:rPr lang="en-US" dirty="0"/>
              <a:t> complete fill in the form, kindly negotiate with them either to submit the form via students (</a:t>
            </a:r>
            <a:r>
              <a:rPr lang="en-US" dirty="0">
                <a:solidFill>
                  <a:srgbClr val="FF0000"/>
                </a:solidFill>
              </a:rPr>
              <a:t>will be upload into google form by student</a:t>
            </a:r>
            <a:r>
              <a:rPr lang="en-US" dirty="0"/>
              <a:t>) or email it to: </a:t>
            </a:r>
            <a:r>
              <a:rPr lang="en-US" dirty="0">
                <a:hlinkClick r:id="rId3"/>
              </a:rPr>
              <a:t>hadisalaam@ump.edu.my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noratiqahz@ump.edu.my</a:t>
            </a:r>
            <a:r>
              <a:rPr lang="en-US" dirty="0"/>
              <a:t> 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Although in the form stated the form can be return final week of industrial training, for a special case; the industrial training coordinator may ask industrial </a:t>
            </a:r>
            <a:r>
              <a:rPr lang="en-US" i="1" dirty="0" err="1">
                <a:solidFill>
                  <a:srgbClr val="FF0000"/>
                </a:solidFill>
              </a:rPr>
              <a:t>sv</a:t>
            </a:r>
            <a:r>
              <a:rPr lang="en-US" i="1" dirty="0">
                <a:solidFill>
                  <a:srgbClr val="FF0000"/>
                </a:solidFill>
              </a:rPr>
              <a:t> to submit earlier via students or directly email to the BMM/BMA industrial training coordinator</a:t>
            </a:r>
            <a:r>
              <a:rPr lang="en-US" dirty="0"/>
              <a:t>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Preferable not send by post</a:t>
            </a:r>
            <a:r>
              <a:rPr lang="en-US" dirty="0"/>
              <a:t>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692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523B5-2320-4FBD-9478-FF2C2D71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2" t="20703" r="17279" b="7823"/>
          <a:stretch/>
        </p:blipFill>
        <p:spPr>
          <a:xfrm>
            <a:off x="3263820" y="1436914"/>
            <a:ext cx="16815658" cy="110055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B3821B-ED0B-42C9-8C4D-B830EC7E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299617"/>
            <a:ext cx="17548031" cy="2238309"/>
          </a:xfrm>
        </p:spPr>
        <p:txBody>
          <a:bodyPr>
            <a:normAutofit/>
          </a:bodyPr>
          <a:lstStyle/>
          <a:p>
            <a:r>
              <a:rPr lang="en-US" dirty="0"/>
              <a:t>Form C (Industrial SV evaluation form)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2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AA9D1-A2B7-445A-AC1A-5B159531C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5" t="23061" r="34523" b="9274"/>
          <a:stretch/>
        </p:blipFill>
        <p:spPr>
          <a:xfrm>
            <a:off x="7053943" y="432474"/>
            <a:ext cx="8901404" cy="118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8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790B1-1B6A-4703-9FE9-683E2356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710167"/>
            <a:ext cx="21000357" cy="2443584"/>
          </a:xfrm>
        </p:spPr>
        <p:txBody>
          <a:bodyPr>
            <a:normAutofit/>
          </a:bodyPr>
          <a:lstStyle/>
          <a:p>
            <a:r>
              <a:rPr lang="en-US" dirty="0"/>
              <a:t>Where to download most of the assessment documents?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C3F05-1025-4A1C-AEFB-9D01F2C50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253692"/>
            <a:ext cx="9779000" cy="5385424"/>
          </a:xfrm>
        </p:spPr>
        <p:txBody>
          <a:bodyPr>
            <a:normAutofit/>
          </a:bodyPr>
          <a:lstStyle/>
          <a:p>
            <a:r>
              <a:rPr lang="en-MY" sz="4400" dirty="0">
                <a:hlinkClick r:id="rId2"/>
              </a:rPr>
              <a:t>FTKMA UMP - Downloads</a:t>
            </a:r>
            <a:endParaRPr lang="en-MY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106DF-1C44-4F6F-A510-E0637D2C5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r="13402" b="21792"/>
          <a:stretch/>
        </p:blipFill>
        <p:spPr>
          <a:xfrm>
            <a:off x="3082471" y="4315767"/>
            <a:ext cx="15806057" cy="80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1BEB94-C0CC-4494-86F2-A45D8A12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70001"/>
            <a:ext cx="9779000" cy="201437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WARNING!!!!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02B5E-1704-4DA1-A2C0-2AD83E5D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284377"/>
            <a:ext cx="21802790" cy="9161623"/>
          </a:xfrm>
        </p:spPr>
        <p:txBody>
          <a:bodyPr>
            <a:norm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COMPULSARY</a:t>
            </a:r>
            <a:r>
              <a:rPr lang="en-US" dirty="0"/>
              <a:t> for the students </a:t>
            </a:r>
            <a:r>
              <a:rPr lang="en-US" dirty="0">
                <a:solidFill>
                  <a:srgbClr val="FF0000"/>
                </a:solidFill>
              </a:rPr>
              <a:t>to submit the complete Logbook and LI report softcopy when being ask to do so </a:t>
            </a:r>
            <a:r>
              <a:rPr lang="en-US" dirty="0"/>
              <a:t>by industrial training coordinator.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FAIL to do so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student results </a:t>
            </a:r>
            <a:r>
              <a:rPr lang="en-US" dirty="0"/>
              <a:t>will be proposed </a:t>
            </a:r>
            <a:r>
              <a:rPr lang="en-US" dirty="0">
                <a:solidFill>
                  <a:srgbClr val="FF0000"/>
                </a:solidFill>
              </a:rPr>
              <a:t>FAIL (HG Status)</a:t>
            </a:r>
            <a:r>
              <a:rPr lang="en-US" dirty="0"/>
              <a:t> for the overall industrial training although assessment marks by UMP &amp; Industrial SV already being completed.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WHY?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It is because when engineering accreditation council (EAC) panels come to do audit, if they find out marks are given but no proof; it will jeopardize the whole batch accreditation results.</a:t>
            </a:r>
            <a:endParaRPr lang="en-MY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89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7F45B7-1404-47E1-8F52-366CD6AF7090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A7638-AD6A-4C03-9B8D-BF23AFB0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r>
              <a:rPr lang="en-US" dirty="0"/>
              <a:t>Any Question?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EE1D1-45DE-4818-B0F2-3C01E7D32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610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0F6DC-6F64-4139-A4A4-9DB0EF8D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35524"/>
            <a:ext cx="21840112" cy="2331616"/>
          </a:xfrm>
        </p:spPr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DF38E-FFD4-4832-ACDA-FF4303DA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967141"/>
            <a:ext cx="21840112" cy="9478860"/>
          </a:xfrm>
        </p:spPr>
        <p:txBody>
          <a:bodyPr/>
          <a:lstStyle/>
          <a:p>
            <a:pPr marL="914400" indent="-685800">
              <a:buFont typeface="Arial" panose="020B0604020202020204" pitchFamily="34" charset="0"/>
              <a:buChar char="•"/>
            </a:pP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0E396-2C4E-4DDF-820A-2531EE3F8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1" t="20521" r="32789" b="8730"/>
          <a:stretch/>
        </p:blipFill>
        <p:spPr>
          <a:xfrm>
            <a:off x="1001743" y="211081"/>
            <a:ext cx="19562926" cy="12365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380504-4721-42E6-86F5-84523C717548}"/>
              </a:ext>
            </a:extLst>
          </p:cNvPr>
          <p:cNvSpPr/>
          <p:nvPr/>
        </p:nvSpPr>
        <p:spPr>
          <a:xfrm>
            <a:off x="17241805" y="6214188"/>
            <a:ext cx="3265714" cy="32470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4188F-894D-44CC-A05A-703D4288B0F4}"/>
              </a:ext>
            </a:extLst>
          </p:cNvPr>
          <p:cNvSpPr/>
          <p:nvPr/>
        </p:nvSpPr>
        <p:spPr>
          <a:xfrm>
            <a:off x="1206500" y="9296400"/>
            <a:ext cx="3265714" cy="31496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B6E2-F009-49BC-823E-044D16227A64}"/>
              </a:ext>
            </a:extLst>
          </p:cNvPr>
          <p:cNvSpPr/>
          <p:nvPr/>
        </p:nvSpPr>
        <p:spPr>
          <a:xfrm>
            <a:off x="4472214" y="9296400"/>
            <a:ext cx="3147656" cy="31496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9F291-4B66-435F-8573-E57AE51B3027}"/>
              </a:ext>
            </a:extLst>
          </p:cNvPr>
          <p:cNvSpPr/>
          <p:nvPr/>
        </p:nvSpPr>
        <p:spPr>
          <a:xfrm>
            <a:off x="7619870" y="9296400"/>
            <a:ext cx="3265714" cy="31496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068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DC0313-38ED-45FA-91A5-0B8FA16A2C0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FF266-4FDB-4BFA-8198-3D52F00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70001"/>
            <a:ext cx="9779000" cy="1995714"/>
          </a:xfrm>
        </p:spPr>
        <p:txBody>
          <a:bodyPr/>
          <a:lstStyle/>
          <a:p>
            <a:r>
              <a:rPr lang="en-US" dirty="0"/>
              <a:t>Reminder: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ECFC0-FBE0-49DF-A2C6-890B0AD6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564294"/>
            <a:ext cx="9779000" cy="8881706"/>
          </a:xfrm>
        </p:spPr>
        <p:txBody>
          <a:bodyPr>
            <a:normAutofit lnSpcReduction="10000"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As at 07/06/2023 0930 am, only </a:t>
            </a:r>
            <a:r>
              <a:rPr lang="en-US" i="1" dirty="0">
                <a:solidFill>
                  <a:srgbClr val="0070C0"/>
                </a:solidFill>
              </a:rPr>
              <a:t>42 students completed getting industrial training place and key in in the system</a:t>
            </a:r>
            <a:r>
              <a:rPr lang="en-US" dirty="0"/>
              <a:t>.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Those who did not getting the place, kindly take an urgent immediate actions to find and secure a correct place and key in the info in your </a:t>
            </a:r>
            <a:r>
              <a:rPr lang="en-US" dirty="0" err="1"/>
              <a:t>ecom</a:t>
            </a:r>
            <a:r>
              <a:rPr lang="en-US" dirty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377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057C65-0D67-4E95-8FDC-75FAB1AE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student need to do during industrial training period?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EFA45-69B5-4025-8988-7C66A78E8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5500" y="2078028"/>
            <a:ext cx="12186039" cy="9753187"/>
          </a:xfrm>
        </p:spPr>
        <p:txBody>
          <a:bodyPr>
            <a:normAutofit fontScale="85000" lnSpcReduction="20000"/>
          </a:bodyPr>
          <a:lstStyle/>
          <a:p>
            <a:pPr marL="1143000" indent="-914400">
              <a:buFont typeface="+mj-lt"/>
              <a:buAutoNum type="arabicPeriod"/>
            </a:pPr>
            <a:r>
              <a:rPr lang="en-US" dirty="0"/>
              <a:t>Fill in and send A1 form to </a:t>
            </a:r>
            <a:r>
              <a:rPr lang="en-US" dirty="0">
                <a:hlinkClick r:id="rId2"/>
              </a:rPr>
              <a:t>li@ump.edu.my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first (1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) week of industrial training period</a:t>
            </a:r>
            <a:r>
              <a:rPr lang="en-US" dirty="0"/>
              <a:t>.</a:t>
            </a:r>
          </a:p>
          <a:p>
            <a:pPr marL="1143000" indent="-914400">
              <a:buFont typeface="+mj-lt"/>
              <a:buAutoNum type="arabicPeriod"/>
            </a:pPr>
            <a:r>
              <a:rPr lang="en-US" dirty="0"/>
              <a:t>Write logbook daily in a proper manner </a:t>
            </a:r>
            <a:r>
              <a:rPr lang="en-US" i="1" dirty="0">
                <a:solidFill>
                  <a:srgbClr val="00B050"/>
                </a:solidFill>
              </a:rPr>
              <a:t>as an engineer; not as a students</a:t>
            </a:r>
          </a:p>
          <a:p>
            <a:pPr marL="1143000" indent="-914400">
              <a:buFont typeface="+mj-lt"/>
              <a:buAutoNum type="arabicPeriod"/>
            </a:pPr>
            <a:r>
              <a:rPr lang="en-US" dirty="0"/>
              <a:t>Write a complete and comprehensive LI report</a:t>
            </a:r>
          </a:p>
          <a:p>
            <a:pPr marL="1143000" indent="-9144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Contact appointed lecturer (UMP SV) and arrange for assessment after LI Coordinator give green light</a:t>
            </a:r>
          </a:p>
          <a:p>
            <a:pPr marL="1143000" indent="-914400">
              <a:buFont typeface="+mj-lt"/>
              <a:buAutoNum type="arabicPeriod"/>
            </a:pPr>
            <a:r>
              <a:rPr lang="en-US" dirty="0"/>
              <a:t>Submit Form C (industrial SV evaluation form if </a:t>
            </a:r>
            <a:r>
              <a:rPr lang="en-US" dirty="0" err="1"/>
              <a:t>sv</a:t>
            </a:r>
            <a:r>
              <a:rPr lang="en-US" dirty="0"/>
              <a:t> give to you) </a:t>
            </a:r>
          </a:p>
          <a:p>
            <a:pPr marL="1143000" indent="-914400">
              <a:buFont typeface="+mj-lt"/>
              <a:buAutoNum type="arabicPeriod"/>
            </a:pPr>
            <a:r>
              <a:rPr lang="en-US" dirty="0"/>
              <a:t>All MC and leave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get approval from company; not UMP and being recorded in your logbook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4667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120C391-A6DF-40B8-BF68-EC96C13A92C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36604" t="21241" r="35251" b="12089"/>
          <a:stretch/>
        </p:blipFill>
        <p:spPr>
          <a:xfrm>
            <a:off x="11703805" y="167951"/>
            <a:ext cx="10185811" cy="135711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291018-C1E5-4A97-A791-837567B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70001"/>
            <a:ext cx="9779000" cy="1529184"/>
          </a:xfrm>
        </p:spPr>
        <p:txBody>
          <a:bodyPr/>
          <a:lstStyle/>
          <a:p>
            <a:r>
              <a:rPr lang="en-US" dirty="0"/>
              <a:t>Form A1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EAF8F-28E6-411C-B32C-469A3E96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980118"/>
            <a:ext cx="9779000" cy="5385424"/>
          </a:xfrm>
        </p:spPr>
        <p:txBody>
          <a:bodyPr>
            <a:normAutofit/>
          </a:bodyPr>
          <a:lstStyle/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Can be retrieve at : </a:t>
            </a:r>
            <a:r>
              <a:rPr lang="en-US" sz="4000" dirty="0">
                <a:hlinkClick r:id="rId3"/>
              </a:rPr>
              <a:t>https://cpdc.ump.edu.my/index.php/en/li/documents/word/3-a1-form-validation-report/file</a:t>
            </a:r>
            <a:endParaRPr lang="en-US" sz="4000" dirty="0"/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Submit on the first week of industrial training period to </a:t>
            </a:r>
            <a:r>
              <a:rPr lang="en-US" sz="4000" dirty="0">
                <a:hlinkClick r:id="rId4"/>
              </a:rPr>
              <a:t>li@ump.edu.my</a:t>
            </a:r>
            <a:r>
              <a:rPr lang="en-US" sz="4000" dirty="0"/>
              <a:t> 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407094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770110-125C-4CF5-8CAF-D4FD567F720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33188" t="16753" r="36515" b="6015"/>
          <a:stretch/>
        </p:blipFill>
        <p:spPr>
          <a:xfrm>
            <a:off x="12988211" y="1602168"/>
            <a:ext cx="7613781" cy="109168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97EFE8-3B76-40D9-BD13-EE6F780E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270001"/>
            <a:ext cx="9779000" cy="1286588"/>
          </a:xfrm>
        </p:spPr>
        <p:txBody>
          <a:bodyPr/>
          <a:lstStyle/>
          <a:p>
            <a:r>
              <a:rPr lang="en-US" dirty="0"/>
              <a:t>Logbook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97CEB-3D2F-4B55-96AA-07170082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0522"/>
            <a:ext cx="9779000" cy="9665478"/>
          </a:xfrm>
        </p:spPr>
        <p:txBody>
          <a:bodyPr>
            <a:normAutofit fontScale="92500" lnSpcReduction="20000"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Can be retrieve at: </a:t>
            </a:r>
            <a:r>
              <a:rPr lang="en-US" dirty="0">
                <a:hlinkClick r:id="rId3"/>
              </a:rPr>
              <a:t>https://cpdc.ump.edu.my/index.php/en/li/documents/pdf/log-book-li/83-buku-log-li-2021-26072021-final/file</a:t>
            </a:r>
            <a:endParaRPr lang="en-US" dirty="0"/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Daily activity based on project/job/task given by industrial supervisor MUST be recorded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dirty="0"/>
              <a:t>Industrial SV </a:t>
            </a:r>
            <a:r>
              <a:rPr lang="en-US" dirty="0">
                <a:solidFill>
                  <a:srgbClr val="FF0000"/>
                </a:solidFill>
              </a:rPr>
              <a:t>MUST sign weekly assessment</a:t>
            </a:r>
            <a:r>
              <a:rPr lang="en-US" dirty="0"/>
              <a:t>. If not, your logbook will not be accepted.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481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38A7DF-6015-46A8-B85F-86F09D195CB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33707" t="11942" r="36663" b="12221"/>
          <a:stretch/>
        </p:blipFill>
        <p:spPr>
          <a:xfrm>
            <a:off x="12139859" y="317242"/>
            <a:ext cx="8574099" cy="12343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6EBFBB-6250-46BA-95C6-31BFDA14D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41" t="19433" r="36666" b="7279"/>
          <a:stretch/>
        </p:blipFill>
        <p:spPr>
          <a:xfrm>
            <a:off x="1266364" y="167950"/>
            <a:ext cx="8934755" cy="124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1206499" y="1101013"/>
            <a:ext cx="22455933" cy="164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0"/>
              <a:buFont typeface="Arial"/>
              <a:buNone/>
            </a:pPr>
            <a:r>
              <a:rPr lang="en-US" dirty="0"/>
              <a:t>Logbook</a:t>
            </a:r>
            <a:endParaRPr dirty="0"/>
          </a:p>
        </p:txBody>
      </p:sp>
      <p:sp>
        <p:nvSpPr>
          <p:cNvPr id="221" name="Google Shape;221;p3"/>
          <p:cNvSpPr txBox="1">
            <a:spLocks noGrp="1"/>
          </p:cNvSpPr>
          <p:nvPr>
            <p:ph type="body" idx="1"/>
          </p:nvPr>
        </p:nvSpPr>
        <p:spPr>
          <a:xfrm>
            <a:off x="1206500" y="2743201"/>
            <a:ext cx="22455932" cy="97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 panose="020B0604020202020204" pitchFamily="34" charset="0"/>
              <a:buChar char="•"/>
            </a:pPr>
            <a:r>
              <a:rPr lang="en-US" dirty="0"/>
              <a:t>Need to be written daily basis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 panose="020B0604020202020204" pitchFamily="34" charset="0"/>
              <a:buChar char="•"/>
            </a:pPr>
            <a:r>
              <a:rPr lang="en-US" dirty="0"/>
              <a:t>Need to be given to industrial supervisor to sign and give marks based on scale 1-5 for each week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 panose="020B0604020202020204" pitchFamily="34" charset="0"/>
              <a:buChar char="•"/>
            </a:pPr>
            <a:r>
              <a:rPr lang="en-US" dirty="0"/>
              <a:t>Content to be written in logbook: Problem(s), Analysis of problem(s), proposed solutions, selected solutions, justification of the selected solution.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Font typeface="Arial" panose="020B0604020202020204" pitchFamily="34" charset="0"/>
              <a:buChar char="•"/>
            </a:pPr>
            <a:r>
              <a:rPr lang="en-US" dirty="0"/>
              <a:t>Must include figure (where necessary for a better understanding) and references.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1051</Words>
  <Application>Microsoft Office PowerPoint</Application>
  <PresentationFormat>Custom</PresentationFormat>
  <Paragraphs>75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Helvetica Neue</vt:lpstr>
      <vt:lpstr>21_BasicWhite</vt:lpstr>
      <vt:lpstr>BMM &amp; BMA INDUSTRIAL TRAINING  BRIEFING 2023 Siri 2: During &amp; After Industrial Training</vt:lpstr>
      <vt:lpstr>Before we go further…..</vt:lpstr>
      <vt:lpstr>PowerPoint Presentation</vt:lpstr>
      <vt:lpstr>Reminder:</vt:lpstr>
      <vt:lpstr>What student need to do during industrial training period?</vt:lpstr>
      <vt:lpstr>Form A1</vt:lpstr>
      <vt:lpstr>Logbook</vt:lpstr>
      <vt:lpstr>PowerPoint Presentation</vt:lpstr>
      <vt:lpstr>Logbook</vt:lpstr>
      <vt:lpstr>PowerPoint Presentation</vt:lpstr>
      <vt:lpstr>PowerPoint Presentation</vt:lpstr>
      <vt:lpstr>Logbook Evaluation Form</vt:lpstr>
      <vt:lpstr>LI Report</vt:lpstr>
      <vt:lpstr>LI Report Format</vt:lpstr>
      <vt:lpstr>Very Poor LI Report Example:</vt:lpstr>
      <vt:lpstr>LI Report Assessment</vt:lpstr>
      <vt:lpstr>PowerPoint Presentation</vt:lpstr>
      <vt:lpstr>LI Presentation Assessment</vt:lpstr>
      <vt:lpstr>LI Presentation Assessment</vt:lpstr>
      <vt:lpstr>PowerPoint Presentation</vt:lpstr>
      <vt:lpstr>Form C (Industrial SV evaluation form)</vt:lpstr>
      <vt:lpstr>Form C (Industrial SV evaluation form)</vt:lpstr>
      <vt:lpstr>PowerPoint Presentation</vt:lpstr>
      <vt:lpstr>Where to download most of the assessment documents?</vt:lpstr>
      <vt:lpstr>WARNING!!!!</vt:lpstr>
      <vt:lpstr>Thank You.  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HADI BIN ABDUL SALAAM.</cp:lastModifiedBy>
  <cp:revision>59</cp:revision>
  <dcterms:modified xsi:type="dcterms:W3CDTF">2023-06-07T11:58:16Z</dcterms:modified>
</cp:coreProperties>
</file>